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heme/theme2.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6.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7.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8.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9.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10.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11.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12.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13.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14.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15.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16.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notesSlides/notesSlide17.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notesSlides/notesSlide18.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notesSlides/notesSlide19.xml" ContentType="application/vnd.openxmlformats-officedocument.presentationml.notesSlid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20.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21.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notesSlides/notesSlide22.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23.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notesSlides/notesSlide24.xml" ContentType="application/vnd.openxmlformats-officedocument.presentationml.notesSlide+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notesSlides/notesSlide25.xml" ContentType="application/vnd.openxmlformats-officedocument.presentationml.notesSlide+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notesSlides/notesSlide26.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notesSlides/notesSlide27.xml" ContentType="application/vnd.openxmlformats-officedocument.presentationml.notesSlide+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28.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notesSlides/notesSlide29.xml" ContentType="application/vnd.openxmlformats-officedocument.presentationml.notesSlide+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notesSlides/notesSlide30.xml" ContentType="application/vnd.openxmlformats-officedocument.presentationml.notesSlide+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notesSlides/notesSlide31.xml" ContentType="application/vnd.openxmlformats-officedocument.presentationml.notesSlide+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notesSlides/notesSlide32.xml" ContentType="application/vnd.openxmlformats-officedocument.presentationml.notesSlide+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notesSlides/notesSlide33.xml" ContentType="application/vnd.openxmlformats-officedocument.presentationml.notesSlide+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notesSlides/notesSlide34.xml" ContentType="application/vnd.openxmlformats-officedocument.presentationml.notesSlide+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notesSlides/notesSlide35.xml" ContentType="application/vnd.openxmlformats-officedocument.presentationml.notesSlide+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notesSlides/notesSlide36.xml" ContentType="application/vnd.openxmlformats-officedocument.presentationml.notesSlide+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notesSlides/notesSlide37.xml" ContentType="application/vnd.openxmlformats-officedocument.presentationml.notesSlide+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notesSlides/notesSlide38.xml" ContentType="application/vnd.openxmlformats-officedocument.presentationml.notesSlide+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notesSlides/notesSlide39.xml" ContentType="application/vnd.openxmlformats-officedocument.presentationml.notesSlide+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notesSlides/notesSlide40.xml" ContentType="application/vnd.openxmlformats-officedocument.presentationml.notesSlide+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notesSlides/notesSlide41.xml" ContentType="application/vnd.openxmlformats-officedocument.presentationml.notesSlide+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notesSlides/notesSlide42.xml" ContentType="application/vnd.openxmlformats-officedocument.presentationml.notesSlide+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notesSlides/notesSlide43.xml" ContentType="application/vnd.openxmlformats-officedocument.presentationml.notesSlide+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notesSlides/notesSlide44.xml" ContentType="application/vnd.openxmlformats-officedocument.presentationml.notesSlide+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notesSlides/notesSlide45.xml" ContentType="application/vnd.openxmlformats-officedocument.presentationml.notesSlide+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notesSlides/notesSlide46.xml" ContentType="application/vnd.openxmlformats-officedocument.presentationml.notesSlide+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notesSlides/notesSlide47.xml" ContentType="application/vnd.openxmlformats-officedocument.presentationml.notesSlide+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notesSlides/notesSlide48.xml" ContentType="application/vnd.openxmlformats-officedocument.presentationml.notesSlide+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notesSlides/notesSlide49.xml" ContentType="application/vnd.openxmlformats-officedocument.presentationml.notesSlide+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notesSlides/notesSlide50.xml" ContentType="application/vnd.openxmlformats-officedocument.presentationml.notesSlide+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notesSlides/notesSlide51.xml" ContentType="application/vnd.openxmlformats-officedocument.presentationml.notesSlide+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notesSlides/notesSlide52.xml" ContentType="application/vnd.openxmlformats-officedocument.presentationml.notesSlide+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notesSlides/notesSlide53.xml" ContentType="application/vnd.openxmlformats-officedocument.presentationml.notesSlide+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notesSlides/notesSlide54.xml" ContentType="application/vnd.openxmlformats-officedocument.presentationml.notesSlide+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notesSlides/notesSlide55.xml" ContentType="application/vnd.openxmlformats-officedocument.presentationml.notesSlide+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sldSz cx="9144000" cy="6858000" type="screen4x3"/>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5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94660"/>
  </p:normalViewPr>
  <p:slideViewPr>
    <p:cSldViewPr>
      <p:cViewPr varScale="1">
        <p:scale>
          <a:sx n="63" d="100"/>
          <a:sy n="63" d="100"/>
        </p:scale>
        <p:origin x="1100" y="40"/>
      </p:cViewPr>
      <p:guideLst>
        <p:guide orient="horz" pos="2160"/>
        <p:guide pos="2880"/>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9.png"/></Relationships>
</file>

<file path=ppt/diagrams/_rels/data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image" Target="../media/image3.png"/><Relationship Id="rId6" Type="http://schemas.openxmlformats.org/officeDocument/2006/relationships/image" Target="../media/image81.jpeg"/><Relationship Id="rId5" Type="http://schemas.openxmlformats.org/officeDocument/2006/relationships/image" Target="../media/image7.png"/><Relationship Id="rId4" Type="http://schemas.openxmlformats.org/officeDocument/2006/relationships/image" Target="../media/image80.png"/></Relationships>
</file>

<file path=ppt/diagrams/_rels/data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4.png"/><Relationship Id="rId4" Type="http://schemas.openxmlformats.org/officeDocument/2006/relationships/image" Target="../media/image8.png"/></Relationships>
</file>

<file path=ppt/diagrams/_rels/data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image" Target="../media/image5.png"/></Relationships>
</file>

<file path=ppt/diagrams/_rels/data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8.pn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FCB3C-D943-43C6-B29B-47741C00A4D2}"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56CFCBCE-9480-4A93-B15A-4DC50DD69E4C}" type="parTrans" cxnId="{AF03DA30-3039-4886-B699-5479BC3DB8D8}">
      <dgm:prSet/>
      <dgm:spPr/>
      <dgm:t>
        <a:bodyPr/>
        <a:lstStyle/>
        <a:p>
          <a:endParaRPr lang="zh-CN" altLang="en-US"/>
        </a:p>
      </dgm:t>
    </dgm:pt>
    <dgm:pt modelId="{FA39A892-8F16-45CF-87E0-B3EFB35C1C35}">
      <dgm:prSet phldrT="[文本]" custT="1"/>
      <dgm:spPr/>
      <dgm:t>
        <a:bodyPr/>
        <a:lstStyle/>
        <a:p>
          <a:r>
            <a:rPr lang="zh-CN" altLang="en-US" sz="1600" smtClean="0"/>
            <a:t>摄像机</a:t>
          </a:r>
          <a:endParaRPr lang="zh-CN" altLang="en-US" sz="1600"/>
        </a:p>
      </dgm:t>
    </dgm:pt>
    <dgm:pt modelId="{FCB4ADE1-E742-4E5A-9D85-0A85F100475F}" type="parTrans" cxnId="{83B8D0F5-F6C0-4067-9214-DF40865C4E69}">
      <dgm:prSet/>
      <dgm:spPr/>
      <dgm:t>
        <a:bodyPr/>
        <a:lstStyle/>
        <a:p>
          <a:endParaRPr lang="zh-CN" altLang="en-US"/>
        </a:p>
      </dgm:t>
    </dgm:pt>
    <dgm:pt modelId="{4EEEBEF3-0DAF-491A-9D1D-171FC2BD0179}">
      <dgm:prSet phldrT="[文本]" custT="1"/>
      <dgm:spPr/>
      <dgm:t>
        <a:bodyPr/>
        <a:lstStyle/>
        <a:p>
          <a:r>
            <a:rPr lang="zh-CN" altLang="en-US" sz="1600" smtClean="0">
              <a:solidFill>
                <a:srgbClr val="FF0000"/>
              </a:solidFill>
            </a:rPr>
            <a:t>室内</a:t>
          </a:r>
          <a:endParaRPr lang="zh-CN" altLang="en-US" sz="1600">
            <a:solidFill>
              <a:srgbClr val="FF0000"/>
            </a:solidFill>
          </a:endParaRPr>
        </a:p>
      </dgm:t>
    </dgm:pt>
    <dgm:pt modelId="{FC1E82DC-669D-48CB-9105-69A690B989CE}" type="parTrans" cxnId="{93D0649E-A746-43ED-8E8B-6EC9BD9AAE0B}">
      <dgm:prSet/>
      <dgm:spPr/>
      <dgm:t>
        <a:bodyPr/>
        <a:lstStyle/>
        <a:p>
          <a:endParaRPr lang="zh-CN" altLang="en-US"/>
        </a:p>
      </dgm:t>
    </dgm:pt>
    <dgm:pt modelId="{1B21D71E-DCF2-4F3F-9FAD-F7322C3E1C0E}">
      <dgm:prSet phldrT="[文本]" custT="1"/>
      <dgm:spPr/>
      <dgm:t>
        <a:bodyPr/>
        <a:lstStyle/>
        <a:p>
          <a:r>
            <a:rPr lang="zh-CN" altLang="en-US" sz="1600" smtClean="0"/>
            <a:t>枪机</a:t>
          </a:r>
          <a:endParaRPr lang="zh-CN" altLang="en-US" sz="1600"/>
        </a:p>
      </dgm:t>
    </dgm:pt>
    <dgm:pt modelId="{4477B5A6-7A3E-41C8-B41B-571C483A434B}" type="parTrans" cxnId="{D85C3740-12A7-4BD7-8868-F27F6FEE4124}">
      <dgm:prSet/>
      <dgm:spPr/>
      <dgm:t>
        <a:bodyPr/>
        <a:lstStyle/>
        <a:p>
          <a:endParaRPr lang="zh-CN" altLang="en-US"/>
        </a:p>
      </dgm:t>
    </dgm:pt>
    <dgm:pt modelId="{B055C4F4-5F82-4D99-AFC9-FDEEEDDE6084}">
      <dgm:prSet phldrT="[文本]" custT="1"/>
      <dgm:spPr/>
      <dgm:t>
        <a:bodyPr/>
        <a:lstStyle/>
        <a:p>
          <a:r>
            <a:rPr lang="zh-CN" altLang="en-US" sz="1200" smtClean="0"/>
            <a:t>常用于光照条件较好的定点监控</a:t>
          </a:r>
          <a:endParaRPr lang="zh-CN" altLang="en-US" sz="1200"/>
        </a:p>
      </dgm:t>
    </dgm:pt>
    <dgm:pt modelId="{D6CD5F29-688E-41B9-8163-9A5C7F9C6CCC}" type="parTrans" cxnId="{DF8F0897-72D9-4EB2-A450-2C621416C451}">
      <dgm:prSet/>
      <dgm:spPr/>
      <dgm:t>
        <a:bodyPr/>
        <a:lstStyle/>
        <a:p>
          <a:endParaRPr lang="zh-CN" altLang="en-US"/>
        </a:p>
      </dgm:t>
    </dgm:pt>
    <dgm:pt modelId="{69FD23F1-1FD7-4A0F-A169-48229A3AAEE6}">
      <dgm:prSet phldrT="[文本]" custT="1"/>
      <dgm:spPr>
        <a:blipFill rotWithShape="0">
          <a:blip xmlns:r="http://schemas.openxmlformats.org/officeDocument/2006/relationships" r:embed="rId1"/>
          <a:stretch>
            <a:fillRect/>
          </a:stretch>
        </a:blipFill>
        <a:ln>
          <a:noFill/>
        </a:ln>
      </dgm:spPr>
      <dgm:t>
        <a:bodyPr/>
        <a:lstStyle/>
        <a:p>
          <a:endParaRPr lang="zh-CN" altLang="en-US" sz="1400"/>
        </a:p>
      </dgm:t>
    </dgm:pt>
    <dgm:pt modelId="{47569525-9D94-45CB-82B6-3ACA3FA248A2}" type="sibTrans" cxnId="{DF8F0897-72D9-4EB2-A450-2C621416C451}">
      <dgm:prSet/>
      <dgm:spPr/>
      <dgm:t>
        <a:bodyPr/>
        <a:lstStyle/>
        <a:p>
          <a:endParaRPr lang="zh-CN" altLang="en-US"/>
        </a:p>
      </dgm:t>
    </dgm:pt>
    <dgm:pt modelId="{83A4E8CC-DB7B-467C-9B16-7D58C8F3A55D}" type="sibTrans" cxnId="{D85C3740-12A7-4BD7-8868-F27F6FEE4124}">
      <dgm:prSet/>
      <dgm:spPr/>
      <dgm:t>
        <a:bodyPr/>
        <a:lstStyle/>
        <a:p>
          <a:endParaRPr lang="zh-CN" altLang="en-US"/>
        </a:p>
      </dgm:t>
    </dgm:pt>
    <dgm:pt modelId="{138AD2B4-71F4-42BD-854F-607125E0A724}" type="sibTrans" cxnId="{93D0649E-A746-43ED-8E8B-6EC9BD9AAE0B}">
      <dgm:prSet/>
      <dgm:spPr/>
      <dgm:t>
        <a:bodyPr/>
        <a:lstStyle/>
        <a:p>
          <a:endParaRPr lang="zh-CN" altLang="en-US"/>
        </a:p>
      </dgm:t>
    </dgm:pt>
    <dgm:pt modelId="{6F987CA1-B4E6-4F54-9EFD-89797C79F37D}" type="parTrans" cxnId="{E17F04EF-065B-47DF-804F-34CAD9F59A56}">
      <dgm:prSet/>
      <dgm:spPr/>
      <dgm:t>
        <a:bodyPr/>
        <a:lstStyle/>
        <a:p>
          <a:endParaRPr lang="zh-CN" altLang="en-US"/>
        </a:p>
      </dgm:t>
    </dgm:pt>
    <dgm:pt modelId="{707EDF74-A42C-4B04-AD05-2B1491EEFEA1}">
      <dgm:prSet phldrT="[文本]" custT="1"/>
      <dgm:spPr/>
      <dgm:t>
        <a:bodyPr/>
        <a:lstStyle/>
        <a:p>
          <a:r>
            <a:rPr lang="zh-CN" altLang="en-US" sz="1600" smtClean="0"/>
            <a:t>半球</a:t>
          </a:r>
          <a:endParaRPr lang="zh-CN" altLang="en-US" sz="1600"/>
        </a:p>
      </dgm:t>
    </dgm:pt>
    <dgm:pt modelId="{5A9CCDE6-A50F-4943-9E3F-BDCFE813520D}" type="parTrans" cxnId="{EEBF301A-E1A9-444F-B4EF-641673B5DBCC}">
      <dgm:prSet/>
      <dgm:spPr/>
      <dgm:t>
        <a:bodyPr/>
        <a:lstStyle/>
        <a:p>
          <a:endParaRPr lang="zh-CN" altLang="en-US"/>
        </a:p>
      </dgm:t>
    </dgm:pt>
    <dgm:pt modelId="{F3612CA9-8F65-4E71-8627-EFC1729070BC}">
      <dgm:prSet phldrT="[文本]" custT="1"/>
      <dgm:spPr/>
      <dgm:t>
        <a:bodyPr/>
        <a:lstStyle/>
        <a:p>
          <a:r>
            <a:rPr lang="zh-CN" altLang="en-US" sz="1200" smtClean="0"/>
            <a:t>常用于室内吊顶定点监控</a:t>
          </a:r>
          <a:endParaRPr lang="zh-CN" altLang="en-US" sz="1200"/>
        </a:p>
      </dgm:t>
    </dgm:pt>
    <dgm:pt modelId="{11D6BAA9-3D7D-443A-B8B0-D667EB977801}" type="parTrans" cxnId="{11CED765-384E-476A-B256-F13D3A2A854F}">
      <dgm:prSet/>
      <dgm:spPr/>
      <dgm:t>
        <a:bodyPr/>
        <a:lstStyle/>
        <a:p>
          <a:endParaRPr lang="zh-CN" altLang="en-US"/>
        </a:p>
      </dgm:t>
    </dgm:pt>
    <dgm:pt modelId="{B94119B0-4B38-453A-A988-669F19EC05A3}">
      <dgm:prSet phldrT="[文本]" custT="1"/>
      <dgm:spPr>
        <a:blipFill rotWithShape="0">
          <a:blip xmlns:r="http://schemas.openxmlformats.org/officeDocument/2006/relationships" r:embed="rId2"/>
          <a:stretch>
            <a:fillRect/>
          </a:stretch>
        </a:blipFill>
        <a:ln>
          <a:noFill/>
        </a:ln>
      </dgm:spPr>
      <dgm:t>
        <a:bodyPr/>
        <a:lstStyle/>
        <a:p>
          <a:endParaRPr lang="zh-CN" altLang="en-US" sz="1400"/>
        </a:p>
      </dgm:t>
    </dgm:pt>
    <dgm:pt modelId="{1E17D0DB-D41D-4191-9A2A-B1BA60ED7E0A}" type="sibTrans" cxnId="{11CED765-384E-476A-B256-F13D3A2A854F}">
      <dgm:prSet/>
      <dgm:spPr/>
      <dgm:t>
        <a:bodyPr/>
        <a:lstStyle/>
        <a:p>
          <a:endParaRPr lang="zh-CN" altLang="en-US"/>
        </a:p>
      </dgm:t>
    </dgm:pt>
    <dgm:pt modelId="{A3265BD9-3E54-4B27-AAE6-AE1CDD0659DF}" type="sibTrans" cxnId="{EEBF301A-E1A9-444F-B4EF-641673B5DBCC}">
      <dgm:prSet/>
      <dgm:spPr/>
      <dgm:t>
        <a:bodyPr/>
        <a:lstStyle/>
        <a:p>
          <a:endParaRPr lang="zh-CN" altLang="en-US"/>
        </a:p>
      </dgm:t>
    </dgm:pt>
    <dgm:pt modelId="{BC2BC97A-5A14-413E-B3BD-7FB28D820EE8}" type="sibTrans" cxnId="{E17F04EF-065B-47DF-804F-34CAD9F59A56}">
      <dgm:prSet/>
      <dgm:spPr/>
      <dgm:t>
        <a:bodyPr/>
        <a:lstStyle/>
        <a:p>
          <a:endParaRPr lang="zh-CN" altLang="en-US"/>
        </a:p>
      </dgm:t>
    </dgm:pt>
    <dgm:pt modelId="{378436EF-5036-46D5-8E9A-7442B51ED2C9}" type="parTrans" cxnId="{2F79B11C-3AC4-4AFF-8F61-071825A37181}">
      <dgm:prSet/>
      <dgm:spPr/>
      <dgm:t>
        <a:bodyPr/>
        <a:lstStyle/>
        <a:p>
          <a:endParaRPr lang="zh-CN" altLang="en-US"/>
        </a:p>
      </dgm:t>
    </dgm:pt>
    <dgm:pt modelId="{BA4DF41A-5E6F-41FF-BA48-BEEDF5A3AA7A}">
      <dgm:prSet phldrT="[文本]" custT="1"/>
      <dgm:spPr/>
      <dgm:t>
        <a:bodyPr/>
        <a:lstStyle/>
        <a:p>
          <a:r>
            <a:rPr lang="zh-CN" altLang="en-US" sz="1600" smtClean="0"/>
            <a:t>筒机</a:t>
          </a:r>
          <a:endParaRPr lang="zh-CN" altLang="en-US" sz="1600"/>
        </a:p>
      </dgm:t>
    </dgm:pt>
    <dgm:pt modelId="{A7452538-B98D-48AB-90D2-545BC5554FC0}" type="parTrans" cxnId="{0E5B6C2D-8547-42FF-BA0A-742436E7D267}">
      <dgm:prSet/>
      <dgm:spPr/>
      <dgm:t>
        <a:bodyPr/>
        <a:lstStyle/>
        <a:p>
          <a:endParaRPr lang="zh-CN" altLang="en-US"/>
        </a:p>
      </dgm:t>
    </dgm:pt>
    <dgm:pt modelId="{E9982E5F-6B0C-4E15-909C-8C8477AE7B3F}">
      <dgm:prSet phldrT="[文本]" custT="1"/>
      <dgm:spPr/>
      <dgm:t>
        <a:bodyPr/>
        <a:lstStyle/>
        <a:p>
          <a:r>
            <a:rPr lang="zh-CN" altLang="en-US" sz="1200" smtClean="0"/>
            <a:t>用于室内各种环境定点监控</a:t>
          </a:r>
          <a:endParaRPr lang="zh-CN" altLang="en-US" sz="1200"/>
        </a:p>
      </dgm:t>
    </dgm:pt>
    <dgm:pt modelId="{241558BE-BB15-4535-9EBD-0FE41B7D1EEF}" type="parTrans" cxnId="{D142D2C2-655D-49B7-B33A-43001E11E69E}">
      <dgm:prSet/>
      <dgm:spPr/>
      <dgm:t>
        <a:bodyPr/>
        <a:lstStyle/>
        <a:p>
          <a:endParaRPr lang="zh-CN" altLang="en-US"/>
        </a:p>
      </dgm:t>
    </dgm:pt>
    <dgm:pt modelId="{987C2B22-C164-48EB-80A6-827A2FC41B5E}">
      <dgm:prSet phldrT="[文本]" custT="1"/>
      <dgm:spPr>
        <a:blipFill rotWithShape="0">
          <a:blip xmlns:r="http://schemas.openxmlformats.org/officeDocument/2006/relationships" r:embed="rId3"/>
          <a:stretch>
            <a:fillRect/>
          </a:stretch>
        </a:blipFill>
        <a:ln>
          <a:noFill/>
        </a:ln>
      </dgm:spPr>
      <dgm:t>
        <a:bodyPr/>
        <a:lstStyle/>
        <a:p>
          <a:endParaRPr lang="zh-CN" altLang="en-US" sz="1400"/>
        </a:p>
      </dgm:t>
    </dgm:pt>
    <dgm:pt modelId="{C67CD579-E18F-4285-B8FE-07E4E2C42A4A}" type="sibTrans" cxnId="{D142D2C2-655D-49B7-B33A-43001E11E69E}">
      <dgm:prSet/>
      <dgm:spPr/>
      <dgm:t>
        <a:bodyPr/>
        <a:lstStyle/>
        <a:p>
          <a:endParaRPr lang="zh-CN" altLang="en-US"/>
        </a:p>
      </dgm:t>
    </dgm:pt>
    <dgm:pt modelId="{E294BE5C-0AFA-4078-875A-95D25FA4560A}" type="sibTrans" cxnId="{0E5B6C2D-8547-42FF-BA0A-742436E7D267}">
      <dgm:prSet/>
      <dgm:spPr/>
      <dgm:t>
        <a:bodyPr/>
        <a:lstStyle/>
        <a:p>
          <a:endParaRPr lang="zh-CN" altLang="en-US"/>
        </a:p>
      </dgm:t>
    </dgm:pt>
    <dgm:pt modelId="{2E2D7839-C7DB-42E3-9AE6-9EE5655027A9}" type="sibTrans" cxnId="{2F79B11C-3AC4-4AFF-8F61-071825A37181}">
      <dgm:prSet/>
      <dgm:spPr/>
      <dgm:t>
        <a:bodyPr/>
        <a:lstStyle/>
        <a:p>
          <a:endParaRPr lang="zh-CN" altLang="en-US"/>
        </a:p>
      </dgm:t>
    </dgm:pt>
    <dgm:pt modelId="{0B3FF233-6208-43E6-8D79-2D0FE026821E}" type="parTrans" cxnId="{2F264840-0A22-47A9-B780-967326AED4FB}">
      <dgm:prSet/>
      <dgm:spPr/>
      <dgm:t>
        <a:bodyPr/>
        <a:lstStyle/>
        <a:p>
          <a:endParaRPr lang="zh-CN" altLang="en-US"/>
        </a:p>
      </dgm:t>
    </dgm:pt>
    <dgm:pt modelId="{777816F0-FA1F-4C85-BB26-4C6F62638235}">
      <dgm:prSet phldrT="[文本]" custT="1"/>
      <dgm:spPr/>
      <dgm:t>
        <a:bodyPr/>
        <a:lstStyle/>
        <a:p>
          <a:r>
            <a:rPr lang="zh-CN" altLang="en-US" sz="1600" smtClean="0"/>
            <a:t>球机</a:t>
          </a:r>
          <a:endParaRPr lang="zh-CN" altLang="en-US" sz="1600"/>
        </a:p>
      </dgm:t>
    </dgm:pt>
    <dgm:pt modelId="{11CD9985-04F1-4EE5-AA2A-E5E8FACF8A6C}" type="parTrans" cxnId="{D55B44CB-EF23-4AA5-B381-C0A474081995}">
      <dgm:prSet/>
      <dgm:spPr/>
      <dgm:t>
        <a:bodyPr/>
        <a:lstStyle/>
        <a:p>
          <a:endParaRPr lang="zh-CN" altLang="en-US"/>
        </a:p>
      </dgm:t>
    </dgm:pt>
    <dgm:pt modelId="{B4AF00F1-B959-4956-B56F-0E0556AA9552}">
      <dgm:prSet phldrT="[文本]" custT="1"/>
      <dgm:spPr/>
      <dgm:t>
        <a:bodyPr/>
        <a:lstStyle/>
        <a:p>
          <a:r>
            <a:rPr lang="zh-CN" altLang="en-US" sz="1200" smtClean="0"/>
            <a:t>用于室内各种环境大范围监控</a:t>
          </a:r>
          <a:endParaRPr lang="zh-CN" altLang="en-US" sz="1200"/>
        </a:p>
      </dgm:t>
    </dgm:pt>
    <dgm:pt modelId="{270BF9F5-445A-4FA5-830E-1BBEC7D033BC}" type="parTrans" cxnId="{46936B02-EA26-49FC-9C13-C150EB59AC6B}">
      <dgm:prSet/>
      <dgm:spPr/>
      <dgm:t>
        <a:bodyPr/>
        <a:lstStyle/>
        <a:p>
          <a:endParaRPr lang="zh-CN" altLang="en-US"/>
        </a:p>
      </dgm:t>
    </dgm:pt>
    <dgm:pt modelId="{DF7B16BC-773A-4B98-8C3B-41E04D05C92F}">
      <dgm:prSet phldrT="[文本]" custT="1"/>
      <dgm:spPr>
        <a:blipFill rotWithShape="0">
          <a:blip xmlns:r="http://schemas.openxmlformats.org/officeDocument/2006/relationships" r:embed="rId4"/>
          <a:stretch>
            <a:fillRect/>
          </a:stretch>
        </a:blipFill>
        <a:ln>
          <a:noFill/>
        </a:ln>
      </dgm:spPr>
      <dgm:t>
        <a:bodyPr/>
        <a:lstStyle/>
        <a:p>
          <a:endParaRPr lang="zh-CN" altLang="en-US" sz="1400"/>
        </a:p>
      </dgm:t>
    </dgm:pt>
    <dgm:pt modelId="{BDEB5394-7101-4359-AEBC-CA176AE08CE1}" type="sibTrans" cxnId="{46936B02-EA26-49FC-9C13-C150EB59AC6B}">
      <dgm:prSet/>
      <dgm:spPr/>
      <dgm:t>
        <a:bodyPr/>
        <a:lstStyle/>
        <a:p>
          <a:endParaRPr lang="zh-CN" altLang="en-US"/>
        </a:p>
      </dgm:t>
    </dgm:pt>
    <dgm:pt modelId="{D1AB6A07-AC1F-41D3-B86F-83E9ADE3424C}" type="sibTrans" cxnId="{D55B44CB-EF23-4AA5-B381-C0A474081995}">
      <dgm:prSet/>
      <dgm:spPr/>
      <dgm:t>
        <a:bodyPr/>
        <a:lstStyle/>
        <a:p>
          <a:endParaRPr lang="zh-CN" altLang="en-US"/>
        </a:p>
      </dgm:t>
    </dgm:pt>
    <dgm:pt modelId="{926303B2-AADE-4B06-A556-25A08593B1BC}" type="sibTrans" cxnId="{2F264840-0A22-47A9-B780-967326AED4FB}">
      <dgm:prSet/>
      <dgm:spPr/>
      <dgm:t>
        <a:bodyPr/>
        <a:lstStyle/>
        <a:p>
          <a:endParaRPr lang="zh-CN" altLang="en-US"/>
        </a:p>
      </dgm:t>
    </dgm:pt>
    <dgm:pt modelId="{A7D10D75-9F3A-44F9-A6EB-AA55FED7DC62}" type="sibTrans" cxnId="{83B8D0F5-F6C0-4067-9214-DF40865C4E69}">
      <dgm:prSet/>
      <dgm:spPr/>
      <dgm:t>
        <a:bodyPr/>
        <a:lstStyle/>
        <a:p>
          <a:endParaRPr lang="zh-CN" altLang="en-US"/>
        </a:p>
      </dgm:t>
    </dgm:pt>
    <dgm:pt modelId="{5CCB7603-0D51-46AF-AB01-ADACE30AD5AD}" type="parTrans" cxnId="{7F3DE7E1-A3BF-4BF6-9602-06A55A6C0C94}">
      <dgm:prSet/>
      <dgm:spPr/>
      <dgm:t>
        <a:bodyPr/>
        <a:lstStyle/>
        <a:p>
          <a:endParaRPr lang="zh-CN" altLang="en-US"/>
        </a:p>
      </dgm:t>
    </dgm:pt>
    <dgm:pt modelId="{2F92B740-C233-4527-929E-19A387E6C248}">
      <dgm:prSet phldrT="[文本]" custT="1"/>
      <dgm:spPr/>
      <dgm:t>
        <a:bodyPr/>
        <a:lstStyle/>
        <a:p>
          <a:r>
            <a:rPr lang="zh-CN" altLang="en-US" sz="1600" smtClean="0"/>
            <a:t>室外</a:t>
          </a:r>
          <a:endParaRPr lang="zh-CN" altLang="en-US" sz="1600"/>
        </a:p>
      </dgm:t>
    </dgm:pt>
    <dgm:pt modelId="{A5B9FF08-A857-44E7-A003-3725ED5FBE8E}" type="sibTrans" cxnId="{7F3DE7E1-A3BF-4BF6-9602-06A55A6C0C94}">
      <dgm:prSet/>
      <dgm:spPr/>
      <dgm:t>
        <a:bodyPr/>
        <a:lstStyle/>
        <a:p>
          <a:endParaRPr lang="zh-CN" altLang="en-US"/>
        </a:p>
      </dgm:t>
    </dgm:pt>
    <dgm:pt modelId="{3652EB7F-5278-4E02-A854-25CB6AB40065}" type="sibTrans" cxnId="{AF03DA30-3039-4886-B699-5479BC3DB8D8}">
      <dgm:prSet/>
      <dgm:spPr/>
      <dgm:t>
        <a:bodyPr/>
        <a:lstStyle/>
        <a:p>
          <a:endParaRPr lang="zh-CN" altLang="en-US"/>
        </a:p>
      </dgm:t>
    </dgm:pt>
    <dgm:pt modelId="{BFC95ED7-21E0-4829-8C6A-2E46D4CC73F4}" type="pres">
      <dgm:prSet presAssocID="{4A7FCB3C-D943-43C6-B29B-47741C00A4D2}" presName="mainComposite" presStyleCnt="0">
        <dgm:presLayoutVars>
          <dgm:chPref val="1"/>
          <dgm:dir/>
          <dgm:animOne val="branch"/>
          <dgm:animLvl val="lvl"/>
          <dgm:resizeHandles val="exact"/>
        </dgm:presLayoutVars>
      </dgm:prSet>
      <dgm:spPr/>
      <dgm:t>
        <a:bodyPr/>
        <a:lstStyle/>
        <a:p>
          <a:endParaRPr lang="zh-CN" altLang="en-US"/>
        </a:p>
      </dgm:t>
    </dgm:pt>
    <dgm:pt modelId="{81A54A0A-2B0A-4856-A349-FF9F6C89203A}" type="pres">
      <dgm:prSet presAssocID="{4A7FCB3C-D943-43C6-B29B-47741C00A4D2}" presName="hierFlow" presStyleCnt="0"/>
      <dgm:spPr/>
      <dgm:t>
        <a:bodyPr/>
        <a:lstStyle/>
        <a:p>
          <a:endParaRPr/>
        </a:p>
      </dgm:t>
    </dgm:pt>
    <dgm:pt modelId="{D1905FD4-2A30-4897-95AD-BB70FCADB954}" type="pres">
      <dgm:prSet presAssocID="{4A7FCB3C-D943-43C6-B29B-47741C00A4D2}" presName="hierChild1" presStyleCnt="0">
        <dgm:presLayoutVars>
          <dgm:chPref val="1"/>
          <dgm:animOne val="branch"/>
          <dgm:animLvl val="lvl"/>
        </dgm:presLayoutVars>
      </dgm:prSet>
      <dgm:spPr/>
      <dgm:t>
        <a:bodyPr/>
        <a:lstStyle/>
        <a:p>
          <a:endParaRPr/>
        </a:p>
      </dgm:t>
    </dgm:pt>
    <dgm:pt modelId="{DBA78027-FDF4-4686-B1A9-EFCE06397539}" type="pres">
      <dgm:prSet presAssocID="{FA39A892-8F16-45CF-87E0-B3EFB35C1C35}" presName="Name14" presStyleCnt="0"/>
      <dgm:spPr/>
      <dgm:t>
        <a:bodyPr/>
        <a:lstStyle/>
        <a:p>
          <a:endParaRPr/>
        </a:p>
      </dgm:t>
    </dgm:pt>
    <dgm:pt modelId="{C70BCF7A-C177-4C7A-9992-4D5921FB378B}" type="pres">
      <dgm:prSet presAssocID="{FA39A892-8F16-45CF-87E0-B3EFB35C1C35}" presName="level1Shape" presStyleLbl="node0" presStyleIdx="0" presStyleCnt="1" custScaleY="79929">
        <dgm:presLayoutVars>
          <dgm:chPref val="3"/>
        </dgm:presLayoutVars>
      </dgm:prSet>
      <dgm:spPr/>
      <dgm:t>
        <a:bodyPr/>
        <a:lstStyle/>
        <a:p>
          <a:endParaRPr lang="zh-CN" altLang="en-US"/>
        </a:p>
      </dgm:t>
    </dgm:pt>
    <dgm:pt modelId="{60161D77-906C-401B-8E50-1CB1107CE86C}" type="pres">
      <dgm:prSet presAssocID="{FA39A892-8F16-45CF-87E0-B3EFB35C1C35}" presName="hierChild2" presStyleCnt="0"/>
      <dgm:spPr/>
      <dgm:t>
        <a:bodyPr/>
        <a:lstStyle/>
        <a:p>
          <a:endParaRPr/>
        </a:p>
      </dgm:t>
    </dgm:pt>
    <dgm:pt modelId="{AB685DAD-BE37-470F-B317-AE8F42B9E9C3}" type="pres">
      <dgm:prSet presAssocID="{FCB4ADE1-E742-4E5A-9D85-0A85F100475F}" presName="Name19" presStyleLbl="parChTrans1D2" presStyleIdx="0" presStyleCnt="2"/>
      <dgm:spPr/>
      <dgm:t>
        <a:bodyPr/>
        <a:lstStyle/>
        <a:p>
          <a:endParaRPr lang="zh-CN" altLang="en-US"/>
        </a:p>
      </dgm:t>
    </dgm:pt>
    <dgm:pt modelId="{EDCA712F-C697-4274-859D-7592F6907FCF}" type="pres">
      <dgm:prSet presAssocID="{4EEEBEF3-0DAF-491A-9D1D-171FC2BD0179}" presName="Name21" presStyleCnt="0"/>
      <dgm:spPr/>
      <dgm:t>
        <a:bodyPr/>
        <a:lstStyle/>
        <a:p>
          <a:endParaRPr/>
        </a:p>
      </dgm:t>
    </dgm:pt>
    <dgm:pt modelId="{217E82D9-543C-416D-881E-5E3585274D02}" type="pres">
      <dgm:prSet presAssocID="{4EEEBEF3-0DAF-491A-9D1D-171FC2BD0179}" presName="level2Shape" presStyleLbl="node2" presStyleIdx="0" presStyleCnt="2" custScaleY="71887" custLinFactNeighborY="-8668"/>
      <dgm:spPr/>
      <dgm:t>
        <a:bodyPr/>
        <a:lstStyle/>
        <a:p>
          <a:endParaRPr lang="zh-CN" altLang="en-US"/>
        </a:p>
      </dgm:t>
    </dgm:pt>
    <dgm:pt modelId="{569B365A-87B3-4FB2-9055-281B1A0489AF}" type="pres">
      <dgm:prSet presAssocID="{4EEEBEF3-0DAF-491A-9D1D-171FC2BD0179}" presName="hierChild3" presStyleCnt="0"/>
      <dgm:spPr/>
      <dgm:t>
        <a:bodyPr/>
        <a:lstStyle/>
        <a:p>
          <a:endParaRPr/>
        </a:p>
      </dgm:t>
    </dgm:pt>
    <dgm:pt modelId="{A7A91156-5A6A-4206-8149-B4E7E53D37C4}" type="pres">
      <dgm:prSet presAssocID="{FC1E82DC-669D-48CB-9105-69A690B989CE}" presName="Name19" presStyleLbl="parChTrans1D3" presStyleIdx="0" presStyleCnt="4"/>
      <dgm:spPr/>
      <dgm:t>
        <a:bodyPr/>
        <a:lstStyle/>
        <a:p>
          <a:endParaRPr lang="zh-CN" altLang="en-US"/>
        </a:p>
      </dgm:t>
    </dgm:pt>
    <dgm:pt modelId="{D219E735-1345-4C02-B875-39ED92ED2A00}" type="pres">
      <dgm:prSet presAssocID="{1B21D71E-DCF2-4F3F-9FAD-F7322C3E1C0E}" presName="Name21" presStyleCnt="0"/>
      <dgm:spPr/>
      <dgm:t>
        <a:bodyPr/>
        <a:lstStyle/>
        <a:p>
          <a:endParaRPr/>
        </a:p>
      </dgm:t>
    </dgm:pt>
    <dgm:pt modelId="{8FB87B1A-2FB2-4CF0-A880-D09A863BEA71}" type="pres">
      <dgm:prSet presAssocID="{1B21D71E-DCF2-4F3F-9FAD-F7322C3E1C0E}" presName="level2Shape" presStyleLbl="node3" presStyleIdx="0" presStyleCnt="4" custScaleY="71812" custLinFactNeighborY="-15556"/>
      <dgm:spPr/>
      <dgm:t>
        <a:bodyPr/>
        <a:lstStyle/>
        <a:p>
          <a:endParaRPr lang="zh-CN" altLang="en-US"/>
        </a:p>
      </dgm:t>
    </dgm:pt>
    <dgm:pt modelId="{58ED7939-6C25-4093-8295-1586C12A995F}" type="pres">
      <dgm:prSet presAssocID="{1B21D71E-DCF2-4F3F-9FAD-F7322C3E1C0E}" presName="hierChild3" presStyleCnt="0"/>
      <dgm:spPr/>
      <dgm:t>
        <a:bodyPr/>
        <a:lstStyle/>
        <a:p>
          <a:endParaRPr/>
        </a:p>
      </dgm:t>
    </dgm:pt>
    <dgm:pt modelId="{C5546FCF-2DFE-4982-989A-0D303E81641F}" type="pres">
      <dgm:prSet presAssocID="{4477B5A6-7A3E-41C8-B41B-571C483A434B}" presName="Name19" presStyleLbl="parChTrans1D4" presStyleIdx="0" presStyleCnt="8"/>
      <dgm:spPr/>
      <dgm:t>
        <a:bodyPr/>
        <a:lstStyle/>
        <a:p>
          <a:endParaRPr lang="zh-CN" altLang="en-US"/>
        </a:p>
      </dgm:t>
    </dgm:pt>
    <dgm:pt modelId="{BC48EBE6-374E-4B20-9C5C-CF2C2D4C64AD}" type="pres">
      <dgm:prSet presAssocID="{B055C4F4-5F82-4D99-AFC9-FDEEEDDE6084}" presName="Name21" presStyleCnt="0"/>
      <dgm:spPr/>
      <dgm:t>
        <a:bodyPr/>
        <a:lstStyle/>
        <a:p>
          <a:endParaRPr/>
        </a:p>
      </dgm:t>
    </dgm:pt>
    <dgm:pt modelId="{45318BA3-2160-4DE6-8F40-149FB84CDA89}" type="pres">
      <dgm:prSet presAssocID="{B055C4F4-5F82-4D99-AFC9-FDEEEDDE6084}" presName="level2Shape" presStyleLbl="node4" presStyleIdx="0" presStyleCnt="8" custScaleY="80141" custLinFactNeighborY="-22369"/>
      <dgm:spPr/>
      <dgm:t>
        <a:bodyPr/>
        <a:lstStyle/>
        <a:p>
          <a:endParaRPr lang="zh-CN" altLang="en-US"/>
        </a:p>
      </dgm:t>
    </dgm:pt>
    <dgm:pt modelId="{3664AE3B-63D0-44BA-9198-6899390092E2}" type="pres">
      <dgm:prSet presAssocID="{B055C4F4-5F82-4D99-AFC9-FDEEEDDE6084}" presName="hierChild3" presStyleCnt="0"/>
      <dgm:spPr/>
      <dgm:t>
        <a:bodyPr/>
        <a:lstStyle/>
        <a:p>
          <a:endParaRPr/>
        </a:p>
      </dgm:t>
    </dgm:pt>
    <dgm:pt modelId="{32573FCF-52FC-493E-8D52-FFF0C420F5F1}" type="pres">
      <dgm:prSet presAssocID="{D6CD5F29-688E-41B9-8163-9A5C7F9C6CCC}" presName="Name19" presStyleLbl="parChTrans1D4" presStyleIdx="1" presStyleCnt="8"/>
      <dgm:spPr/>
      <dgm:t>
        <a:bodyPr/>
        <a:lstStyle/>
        <a:p>
          <a:endParaRPr lang="zh-CN" altLang="en-US"/>
        </a:p>
      </dgm:t>
    </dgm:pt>
    <dgm:pt modelId="{420268C5-72DE-450D-A1E7-A5DABD873038}" type="pres">
      <dgm:prSet presAssocID="{69FD23F1-1FD7-4A0F-A169-48229A3AAEE6}" presName="Name21" presStyleCnt="0"/>
      <dgm:spPr/>
      <dgm:t>
        <a:bodyPr/>
        <a:lstStyle/>
        <a:p>
          <a:endParaRPr/>
        </a:p>
      </dgm:t>
    </dgm:pt>
    <dgm:pt modelId="{8505C599-6D00-4AFF-8A37-441CC25B108F}" type="pres">
      <dgm:prSet presAssocID="{69FD23F1-1FD7-4A0F-A169-48229A3AAEE6}" presName="level2Shape" presStyleLbl="node4" presStyleIdx="1" presStyleCnt="8" custScaleX="86670" custLinFactNeighborY="-26273"/>
      <dgm:spPr/>
      <dgm:t>
        <a:bodyPr/>
        <a:lstStyle/>
        <a:p>
          <a:endParaRPr lang="zh-CN" altLang="en-US"/>
        </a:p>
      </dgm:t>
    </dgm:pt>
    <dgm:pt modelId="{31F017CC-C2C7-49C7-AD76-D5A7EC645F08}" type="pres">
      <dgm:prSet presAssocID="{69FD23F1-1FD7-4A0F-A169-48229A3AAEE6}" presName="hierChild3" presStyleCnt="0"/>
      <dgm:spPr/>
      <dgm:t>
        <a:bodyPr/>
        <a:lstStyle/>
        <a:p>
          <a:endParaRPr/>
        </a:p>
      </dgm:t>
    </dgm:pt>
    <dgm:pt modelId="{9A6FFF9D-6225-418C-A8F5-9671DD2F8E0B}" type="pres">
      <dgm:prSet presAssocID="{6F987CA1-B4E6-4F54-9EFD-89797C79F37D}" presName="Name19" presStyleLbl="parChTrans1D3" presStyleIdx="1" presStyleCnt="4"/>
      <dgm:spPr/>
      <dgm:t>
        <a:bodyPr/>
        <a:lstStyle/>
        <a:p>
          <a:endParaRPr lang="zh-CN" altLang="en-US"/>
        </a:p>
      </dgm:t>
    </dgm:pt>
    <dgm:pt modelId="{102AC3C0-8782-4C7D-8EFE-8298EDC02FC8}" type="pres">
      <dgm:prSet presAssocID="{707EDF74-A42C-4B04-AD05-2B1491EEFEA1}" presName="Name21" presStyleCnt="0"/>
      <dgm:spPr/>
      <dgm:t>
        <a:bodyPr/>
        <a:lstStyle/>
        <a:p>
          <a:endParaRPr/>
        </a:p>
      </dgm:t>
    </dgm:pt>
    <dgm:pt modelId="{E1C3B5E4-E117-413D-9320-346D7CA51E0A}" type="pres">
      <dgm:prSet presAssocID="{707EDF74-A42C-4B04-AD05-2B1491EEFEA1}" presName="level2Shape" presStyleLbl="node3" presStyleIdx="1" presStyleCnt="4" custScaleY="71812" custLinFactNeighborY="-15556"/>
      <dgm:spPr/>
      <dgm:t>
        <a:bodyPr/>
        <a:lstStyle/>
        <a:p>
          <a:endParaRPr lang="zh-CN" altLang="en-US"/>
        </a:p>
      </dgm:t>
    </dgm:pt>
    <dgm:pt modelId="{440E6BC6-5A44-4BE2-A468-5F092B049CB8}" type="pres">
      <dgm:prSet presAssocID="{707EDF74-A42C-4B04-AD05-2B1491EEFEA1}" presName="hierChild3" presStyleCnt="0"/>
      <dgm:spPr/>
      <dgm:t>
        <a:bodyPr/>
        <a:lstStyle/>
        <a:p>
          <a:endParaRPr/>
        </a:p>
      </dgm:t>
    </dgm:pt>
    <dgm:pt modelId="{C4F3919A-6572-4902-BDB9-681C79305EB6}" type="pres">
      <dgm:prSet presAssocID="{5A9CCDE6-A50F-4943-9E3F-BDCFE813520D}" presName="Name19" presStyleLbl="parChTrans1D4" presStyleIdx="2" presStyleCnt="8"/>
      <dgm:spPr/>
      <dgm:t>
        <a:bodyPr/>
        <a:lstStyle/>
        <a:p>
          <a:endParaRPr lang="zh-CN" altLang="en-US"/>
        </a:p>
      </dgm:t>
    </dgm:pt>
    <dgm:pt modelId="{DE7677CA-C36B-4BB6-B172-B75745DC06D7}" type="pres">
      <dgm:prSet presAssocID="{F3612CA9-8F65-4E71-8627-EFC1729070BC}" presName="Name21" presStyleCnt="0"/>
      <dgm:spPr/>
      <dgm:t>
        <a:bodyPr/>
        <a:lstStyle/>
        <a:p>
          <a:endParaRPr/>
        </a:p>
      </dgm:t>
    </dgm:pt>
    <dgm:pt modelId="{02FAD75C-E78D-4A83-B910-44C59D71B181}" type="pres">
      <dgm:prSet presAssocID="{F3612CA9-8F65-4E71-8627-EFC1729070BC}" presName="level2Shape" presStyleLbl="node4" presStyleIdx="2" presStyleCnt="8" custScaleY="80141" custLinFactNeighborY="-22369"/>
      <dgm:spPr/>
      <dgm:t>
        <a:bodyPr/>
        <a:lstStyle/>
        <a:p>
          <a:endParaRPr lang="zh-CN" altLang="en-US"/>
        </a:p>
      </dgm:t>
    </dgm:pt>
    <dgm:pt modelId="{1B9A3FBA-39F8-40DA-9D62-8E43FE382EBC}" type="pres">
      <dgm:prSet presAssocID="{F3612CA9-8F65-4E71-8627-EFC1729070BC}" presName="hierChild3" presStyleCnt="0"/>
      <dgm:spPr/>
      <dgm:t>
        <a:bodyPr/>
        <a:lstStyle/>
        <a:p>
          <a:endParaRPr/>
        </a:p>
      </dgm:t>
    </dgm:pt>
    <dgm:pt modelId="{B4E76E2D-21AD-43D4-BA78-0C391F5FDF26}" type="pres">
      <dgm:prSet presAssocID="{11D6BAA9-3D7D-443A-B8B0-D667EB977801}" presName="Name19" presStyleLbl="parChTrans1D4" presStyleIdx="3" presStyleCnt="8"/>
      <dgm:spPr/>
      <dgm:t>
        <a:bodyPr/>
        <a:lstStyle/>
        <a:p>
          <a:endParaRPr lang="zh-CN" altLang="en-US"/>
        </a:p>
      </dgm:t>
    </dgm:pt>
    <dgm:pt modelId="{A3E98ABD-FABD-4D9F-9B4B-9A1CC5A3B4D4}" type="pres">
      <dgm:prSet presAssocID="{B94119B0-4B38-453A-A988-669F19EC05A3}" presName="Name21" presStyleCnt="0"/>
      <dgm:spPr/>
      <dgm:t>
        <a:bodyPr/>
        <a:lstStyle/>
        <a:p>
          <a:endParaRPr/>
        </a:p>
      </dgm:t>
    </dgm:pt>
    <dgm:pt modelId="{243FEBFB-CB74-4A84-836B-C68284211CE9}" type="pres">
      <dgm:prSet presAssocID="{B94119B0-4B38-453A-A988-669F19EC05A3}" presName="level2Shape" presStyleLbl="node4" presStyleIdx="3" presStyleCnt="8" custScaleX="71608" custScaleY="82483" custLinFactNeighborY="-28761"/>
      <dgm:spPr/>
      <dgm:t>
        <a:bodyPr/>
        <a:lstStyle/>
        <a:p>
          <a:endParaRPr lang="zh-CN" altLang="en-US"/>
        </a:p>
      </dgm:t>
    </dgm:pt>
    <dgm:pt modelId="{C44EAC4F-CC96-4675-9D6B-62D281627FB5}" type="pres">
      <dgm:prSet presAssocID="{B94119B0-4B38-453A-A988-669F19EC05A3}" presName="hierChild3" presStyleCnt="0"/>
      <dgm:spPr/>
      <dgm:t>
        <a:bodyPr/>
        <a:lstStyle/>
        <a:p>
          <a:endParaRPr/>
        </a:p>
      </dgm:t>
    </dgm:pt>
    <dgm:pt modelId="{FC37078E-B542-42D3-AFE6-0664EC1166FF}" type="pres">
      <dgm:prSet presAssocID="{378436EF-5036-46D5-8E9A-7442B51ED2C9}" presName="Name19" presStyleLbl="parChTrans1D3" presStyleIdx="2" presStyleCnt="4"/>
      <dgm:spPr/>
      <dgm:t>
        <a:bodyPr/>
        <a:lstStyle/>
        <a:p>
          <a:endParaRPr lang="zh-CN" altLang="en-US"/>
        </a:p>
      </dgm:t>
    </dgm:pt>
    <dgm:pt modelId="{B8548E1E-7DC2-4778-8594-1CC57A366C9E}" type="pres">
      <dgm:prSet presAssocID="{BA4DF41A-5E6F-41FF-BA48-BEEDF5A3AA7A}" presName="Name21" presStyleCnt="0"/>
      <dgm:spPr/>
      <dgm:t>
        <a:bodyPr/>
        <a:lstStyle/>
        <a:p>
          <a:endParaRPr/>
        </a:p>
      </dgm:t>
    </dgm:pt>
    <dgm:pt modelId="{80EDE69C-5AAB-47ED-9F54-313400F3BFF7}" type="pres">
      <dgm:prSet presAssocID="{BA4DF41A-5E6F-41FF-BA48-BEEDF5A3AA7A}" presName="level2Shape" presStyleLbl="node3" presStyleIdx="2" presStyleCnt="4" custScaleY="71812" custLinFactNeighborY="-15556"/>
      <dgm:spPr/>
      <dgm:t>
        <a:bodyPr/>
        <a:lstStyle/>
        <a:p>
          <a:endParaRPr lang="zh-CN" altLang="en-US"/>
        </a:p>
      </dgm:t>
    </dgm:pt>
    <dgm:pt modelId="{ED76FF58-64F7-4B6E-8896-3EB97FC1DBE7}" type="pres">
      <dgm:prSet presAssocID="{BA4DF41A-5E6F-41FF-BA48-BEEDF5A3AA7A}" presName="hierChild3" presStyleCnt="0"/>
      <dgm:spPr/>
      <dgm:t>
        <a:bodyPr/>
        <a:lstStyle/>
        <a:p>
          <a:endParaRPr/>
        </a:p>
      </dgm:t>
    </dgm:pt>
    <dgm:pt modelId="{9E62E1F9-0917-4901-AD03-37206E3F01BE}" type="pres">
      <dgm:prSet presAssocID="{A7452538-B98D-48AB-90D2-545BC5554FC0}" presName="Name19" presStyleLbl="parChTrans1D4" presStyleIdx="4" presStyleCnt="8"/>
      <dgm:spPr/>
      <dgm:t>
        <a:bodyPr/>
        <a:lstStyle/>
        <a:p>
          <a:endParaRPr lang="zh-CN" altLang="en-US"/>
        </a:p>
      </dgm:t>
    </dgm:pt>
    <dgm:pt modelId="{97B2A7FB-964D-434A-B592-33FCE2EE4381}" type="pres">
      <dgm:prSet presAssocID="{E9982E5F-6B0C-4E15-909C-8C8477AE7B3F}" presName="Name21" presStyleCnt="0"/>
      <dgm:spPr/>
      <dgm:t>
        <a:bodyPr/>
        <a:lstStyle/>
        <a:p>
          <a:endParaRPr/>
        </a:p>
      </dgm:t>
    </dgm:pt>
    <dgm:pt modelId="{92BF6330-B73C-4F81-8215-A78313C7909E}" type="pres">
      <dgm:prSet presAssocID="{E9982E5F-6B0C-4E15-909C-8C8477AE7B3F}" presName="level2Shape" presStyleLbl="node4" presStyleIdx="4" presStyleCnt="8" custScaleY="80141" custLinFactNeighborY="-23761"/>
      <dgm:spPr/>
      <dgm:t>
        <a:bodyPr/>
        <a:lstStyle/>
        <a:p>
          <a:endParaRPr lang="zh-CN" altLang="en-US"/>
        </a:p>
      </dgm:t>
    </dgm:pt>
    <dgm:pt modelId="{FBD9D573-9BC0-4CE3-87E2-064DF937319B}" type="pres">
      <dgm:prSet presAssocID="{E9982E5F-6B0C-4E15-909C-8C8477AE7B3F}" presName="hierChild3" presStyleCnt="0"/>
      <dgm:spPr/>
      <dgm:t>
        <a:bodyPr/>
        <a:lstStyle/>
        <a:p>
          <a:endParaRPr/>
        </a:p>
      </dgm:t>
    </dgm:pt>
    <dgm:pt modelId="{686E43ED-0CC9-4F64-9201-AE73B3ABFFE0}" type="pres">
      <dgm:prSet presAssocID="{241558BE-BB15-4535-9EBD-0FE41B7D1EEF}" presName="Name19" presStyleLbl="parChTrans1D4" presStyleIdx="5" presStyleCnt="8"/>
      <dgm:spPr/>
      <dgm:t>
        <a:bodyPr/>
        <a:lstStyle/>
        <a:p>
          <a:endParaRPr lang="zh-CN" altLang="en-US"/>
        </a:p>
      </dgm:t>
    </dgm:pt>
    <dgm:pt modelId="{CDA4D96B-6497-4AE9-8AD5-16FC4FD57704}" type="pres">
      <dgm:prSet presAssocID="{987C2B22-C164-48EB-80A6-827A2FC41B5E}" presName="Name21" presStyleCnt="0"/>
      <dgm:spPr/>
      <dgm:t>
        <a:bodyPr/>
        <a:lstStyle/>
        <a:p>
          <a:endParaRPr/>
        </a:p>
      </dgm:t>
    </dgm:pt>
    <dgm:pt modelId="{7D8D41ED-0DAF-4A50-91EB-E01008E2CD2E}" type="pres">
      <dgm:prSet presAssocID="{987C2B22-C164-48EB-80A6-827A2FC41B5E}" presName="level2Shape" presStyleLbl="node4" presStyleIdx="5" presStyleCnt="8" custScaleY="65360" custLinFactNeighborY="-28761"/>
      <dgm:spPr/>
      <dgm:t>
        <a:bodyPr/>
        <a:lstStyle/>
        <a:p>
          <a:endParaRPr lang="zh-CN" altLang="en-US"/>
        </a:p>
      </dgm:t>
    </dgm:pt>
    <dgm:pt modelId="{E68FC6B6-EC40-4EA4-BE78-EDABD1BFAAB2}" type="pres">
      <dgm:prSet presAssocID="{987C2B22-C164-48EB-80A6-827A2FC41B5E}" presName="hierChild3" presStyleCnt="0"/>
      <dgm:spPr/>
      <dgm:t>
        <a:bodyPr/>
        <a:lstStyle/>
        <a:p>
          <a:endParaRPr/>
        </a:p>
      </dgm:t>
    </dgm:pt>
    <dgm:pt modelId="{275C7EFB-0F14-473A-B433-349B88597497}" type="pres">
      <dgm:prSet presAssocID="{0B3FF233-6208-43E6-8D79-2D0FE026821E}" presName="Name19" presStyleLbl="parChTrans1D3" presStyleIdx="3" presStyleCnt="4"/>
      <dgm:spPr/>
      <dgm:t>
        <a:bodyPr/>
        <a:lstStyle/>
        <a:p>
          <a:endParaRPr lang="zh-CN" altLang="en-US"/>
        </a:p>
      </dgm:t>
    </dgm:pt>
    <dgm:pt modelId="{FC7A6AB9-271D-446C-9AA2-EB02A3BC6390}" type="pres">
      <dgm:prSet presAssocID="{777816F0-FA1F-4C85-BB26-4C6F62638235}" presName="Name21" presStyleCnt="0"/>
      <dgm:spPr/>
      <dgm:t>
        <a:bodyPr/>
        <a:lstStyle/>
        <a:p>
          <a:endParaRPr/>
        </a:p>
      </dgm:t>
    </dgm:pt>
    <dgm:pt modelId="{5E3B1C93-A185-413C-BEC8-61125A0F8592}" type="pres">
      <dgm:prSet presAssocID="{777816F0-FA1F-4C85-BB26-4C6F62638235}" presName="level2Shape" presStyleLbl="node3" presStyleIdx="3" presStyleCnt="4" custScaleY="71812" custLinFactNeighborY="-15556"/>
      <dgm:spPr/>
      <dgm:t>
        <a:bodyPr/>
        <a:lstStyle/>
        <a:p>
          <a:endParaRPr lang="zh-CN" altLang="en-US"/>
        </a:p>
      </dgm:t>
    </dgm:pt>
    <dgm:pt modelId="{79F6D950-83F6-4494-BE92-6B31CB086093}" type="pres">
      <dgm:prSet presAssocID="{777816F0-FA1F-4C85-BB26-4C6F62638235}" presName="hierChild3" presStyleCnt="0"/>
      <dgm:spPr/>
      <dgm:t>
        <a:bodyPr/>
        <a:lstStyle/>
        <a:p>
          <a:endParaRPr/>
        </a:p>
      </dgm:t>
    </dgm:pt>
    <dgm:pt modelId="{87064229-8AB3-4A09-BCE6-CD423E1124C7}" type="pres">
      <dgm:prSet presAssocID="{11CD9985-04F1-4EE5-AA2A-E5E8FACF8A6C}" presName="Name19" presStyleLbl="parChTrans1D4" presStyleIdx="6" presStyleCnt="8"/>
      <dgm:spPr/>
      <dgm:t>
        <a:bodyPr/>
        <a:lstStyle/>
        <a:p>
          <a:endParaRPr lang="zh-CN" altLang="en-US"/>
        </a:p>
      </dgm:t>
    </dgm:pt>
    <dgm:pt modelId="{E9CF31A5-6F8E-4CF1-BE99-74DA0FE55081}" type="pres">
      <dgm:prSet presAssocID="{B4AF00F1-B959-4956-B56F-0E0556AA9552}" presName="Name21" presStyleCnt="0"/>
      <dgm:spPr/>
      <dgm:t>
        <a:bodyPr/>
        <a:lstStyle/>
        <a:p>
          <a:endParaRPr/>
        </a:p>
      </dgm:t>
    </dgm:pt>
    <dgm:pt modelId="{17179096-71A9-4B7A-8548-F775369E194D}" type="pres">
      <dgm:prSet presAssocID="{B4AF00F1-B959-4956-B56F-0E0556AA9552}" presName="level2Shape" presStyleLbl="node4" presStyleIdx="6" presStyleCnt="8" custScaleY="80141" custLinFactNeighborY="-22369"/>
      <dgm:spPr/>
      <dgm:t>
        <a:bodyPr/>
        <a:lstStyle/>
        <a:p>
          <a:endParaRPr lang="zh-CN" altLang="en-US"/>
        </a:p>
      </dgm:t>
    </dgm:pt>
    <dgm:pt modelId="{1A9AE291-97A1-4105-B09C-8AFC73D82D72}" type="pres">
      <dgm:prSet presAssocID="{B4AF00F1-B959-4956-B56F-0E0556AA9552}" presName="hierChild3" presStyleCnt="0"/>
      <dgm:spPr/>
      <dgm:t>
        <a:bodyPr/>
        <a:lstStyle/>
        <a:p>
          <a:endParaRPr/>
        </a:p>
      </dgm:t>
    </dgm:pt>
    <dgm:pt modelId="{8CF5895E-5DA0-41C1-925D-D94DD85F5D3B}" type="pres">
      <dgm:prSet presAssocID="{270BF9F5-445A-4FA5-830E-1BBEC7D033BC}" presName="Name19" presStyleLbl="parChTrans1D4" presStyleIdx="7" presStyleCnt="8"/>
      <dgm:spPr/>
      <dgm:t>
        <a:bodyPr/>
        <a:lstStyle/>
        <a:p>
          <a:endParaRPr lang="zh-CN" altLang="en-US"/>
        </a:p>
      </dgm:t>
    </dgm:pt>
    <dgm:pt modelId="{4CB25C71-54FC-4D23-A6DE-16101407C311}" type="pres">
      <dgm:prSet presAssocID="{DF7B16BC-773A-4B98-8C3B-41E04D05C92F}" presName="Name21" presStyleCnt="0"/>
      <dgm:spPr/>
      <dgm:t>
        <a:bodyPr/>
        <a:lstStyle/>
        <a:p>
          <a:endParaRPr/>
        </a:p>
      </dgm:t>
    </dgm:pt>
    <dgm:pt modelId="{D820D149-E358-4EF3-B41D-AA4E4010C0AB}" type="pres">
      <dgm:prSet presAssocID="{DF7B16BC-773A-4B98-8C3B-41E04D05C92F}" presName="level2Shape" presStyleLbl="node4" presStyleIdx="7" presStyleCnt="8" custScaleX="60985" custScaleY="113399" custLinFactNeighborY="-28761"/>
      <dgm:spPr/>
      <dgm:t>
        <a:bodyPr/>
        <a:lstStyle/>
        <a:p>
          <a:endParaRPr lang="zh-CN" altLang="en-US"/>
        </a:p>
      </dgm:t>
    </dgm:pt>
    <dgm:pt modelId="{3AB10094-8994-45D1-8B82-7939B0BC6632}" type="pres">
      <dgm:prSet presAssocID="{DF7B16BC-773A-4B98-8C3B-41E04D05C92F}" presName="hierChild3" presStyleCnt="0"/>
      <dgm:spPr/>
      <dgm:t>
        <a:bodyPr/>
        <a:lstStyle/>
        <a:p>
          <a:endParaRPr/>
        </a:p>
      </dgm:t>
    </dgm:pt>
    <dgm:pt modelId="{B7E86339-724C-432B-A3FB-9E97AD959C4E}" type="pres">
      <dgm:prSet presAssocID="{5CCB7603-0D51-46AF-AB01-ADACE30AD5AD}" presName="Name19" presStyleLbl="parChTrans1D2" presStyleIdx="1" presStyleCnt="2"/>
      <dgm:spPr/>
      <dgm:t>
        <a:bodyPr/>
        <a:lstStyle/>
        <a:p>
          <a:endParaRPr lang="zh-CN" altLang="en-US"/>
        </a:p>
      </dgm:t>
    </dgm:pt>
    <dgm:pt modelId="{C9BA514F-9BB2-4F51-8266-31A899DF2641}" type="pres">
      <dgm:prSet presAssocID="{2F92B740-C233-4527-929E-19A387E6C248}" presName="Name21" presStyleCnt="0"/>
      <dgm:spPr/>
      <dgm:t>
        <a:bodyPr/>
        <a:lstStyle/>
        <a:p>
          <a:endParaRPr/>
        </a:p>
      </dgm:t>
    </dgm:pt>
    <dgm:pt modelId="{816D6855-39E2-45C9-AC96-C4B89C2F5B87}" type="pres">
      <dgm:prSet presAssocID="{2F92B740-C233-4527-929E-19A387E6C248}" presName="level2Shape" presStyleLbl="node2" presStyleIdx="1" presStyleCnt="2" custScaleY="71887" custLinFactNeighborY="-8668"/>
      <dgm:spPr/>
      <dgm:t>
        <a:bodyPr/>
        <a:lstStyle/>
        <a:p>
          <a:endParaRPr lang="zh-CN" altLang="en-US"/>
        </a:p>
      </dgm:t>
    </dgm:pt>
    <dgm:pt modelId="{2ED661C8-4982-4964-96C2-F1A9AAFF2CF3}" type="pres">
      <dgm:prSet presAssocID="{2F92B740-C233-4527-929E-19A387E6C248}" presName="hierChild3" presStyleCnt="0"/>
      <dgm:spPr/>
      <dgm:t>
        <a:bodyPr/>
        <a:lstStyle/>
        <a:p>
          <a:endParaRPr/>
        </a:p>
      </dgm:t>
    </dgm:pt>
    <dgm:pt modelId="{DE3B48F8-BCDA-40C3-A43C-4C277858698E}" type="pres">
      <dgm:prSet presAssocID="{4A7FCB3C-D943-43C6-B29B-47741C00A4D2}" presName="bgShapesFlow" presStyleCnt="0"/>
      <dgm:spPr/>
      <dgm:t>
        <a:bodyPr/>
        <a:lstStyle/>
        <a:p>
          <a:endParaRPr/>
        </a:p>
      </dgm:t>
    </dgm:pt>
  </dgm:ptLst>
  <dgm:cxnLst>
    <dgm:cxn modelId="{7F8E7BA2-2DF6-42E2-BAB0-A61B54ADD2F0}" type="presOf" srcId="{DF7B16BC-773A-4B98-8C3B-41E04D05C92F}" destId="{D820D149-E358-4EF3-B41D-AA4E4010C0AB}" srcOrd="0" destOrd="0" presId="urn:microsoft.com/office/officeart/2005/8/layout/hierarchy6"/>
    <dgm:cxn modelId="{E17F04EF-065B-47DF-804F-34CAD9F59A56}" srcId="{4EEEBEF3-0DAF-491A-9D1D-171FC2BD0179}" destId="{707EDF74-A42C-4B04-AD05-2B1491EEFEA1}" srcOrd="1" destOrd="0" parTransId="{6F987CA1-B4E6-4F54-9EFD-89797C79F37D}" sibTransId="{BC2BC97A-5A14-413E-B3BD-7FB28D820EE8}"/>
    <dgm:cxn modelId="{98DD0DDE-E2E9-420E-A5E5-979685484714}" type="presOf" srcId="{270BF9F5-445A-4FA5-830E-1BBEC7D033BC}" destId="{8CF5895E-5DA0-41C1-925D-D94DD85F5D3B}" srcOrd="0" destOrd="0" presId="urn:microsoft.com/office/officeart/2005/8/layout/hierarchy6"/>
    <dgm:cxn modelId="{A402E054-E60E-4AD9-A359-A2E45FAE28D1}" type="presOf" srcId="{D6CD5F29-688E-41B9-8163-9A5C7F9C6CCC}" destId="{32573FCF-52FC-493E-8D52-FFF0C420F5F1}" srcOrd="0" destOrd="0" presId="urn:microsoft.com/office/officeart/2005/8/layout/hierarchy6"/>
    <dgm:cxn modelId="{6BE30633-3CA0-4E84-B656-A37614196120}" type="presOf" srcId="{69FD23F1-1FD7-4A0F-A169-48229A3AAEE6}" destId="{8505C599-6D00-4AFF-8A37-441CC25B108F}" srcOrd="0" destOrd="0" presId="urn:microsoft.com/office/officeart/2005/8/layout/hierarchy6"/>
    <dgm:cxn modelId="{5E05996F-A2B0-4CFF-AA94-B95BF1D1473F}" type="presOf" srcId="{A7452538-B98D-48AB-90D2-545BC5554FC0}" destId="{9E62E1F9-0917-4901-AD03-37206E3F01BE}" srcOrd="0" destOrd="0" presId="urn:microsoft.com/office/officeart/2005/8/layout/hierarchy6"/>
    <dgm:cxn modelId="{48C638FF-58AC-4B1B-A383-1F249ABA004B}" type="presOf" srcId="{B94119B0-4B38-453A-A988-669F19EC05A3}" destId="{243FEBFB-CB74-4A84-836B-C68284211CE9}" srcOrd="0" destOrd="0" presId="urn:microsoft.com/office/officeart/2005/8/layout/hierarchy6"/>
    <dgm:cxn modelId="{72ACD650-50A0-4411-A62F-B30EC7B3C774}" type="presOf" srcId="{FC1E82DC-669D-48CB-9105-69A690B989CE}" destId="{A7A91156-5A6A-4206-8149-B4E7E53D37C4}" srcOrd="0" destOrd="0" presId="urn:microsoft.com/office/officeart/2005/8/layout/hierarchy6"/>
    <dgm:cxn modelId="{83B8D0F5-F6C0-4067-9214-DF40865C4E69}" srcId="{FA39A892-8F16-45CF-87E0-B3EFB35C1C35}" destId="{4EEEBEF3-0DAF-491A-9D1D-171FC2BD0179}" srcOrd="0" destOrd="0" parTransId="{FCB4ADE1-E742-4E5A-9D85-0A85F100475F}" sibTransId="{A7D10D75-9F3A-44F9-A6EB-AA55FED7DC62}"/>
    <dgm:cxn modelId="{46936B02-EA26-49FC-9C13-C150EB59AC6B}" srcId="{B4AF00F1-B959-4956-B56F-0E0556AA9552}" destId="{DF7B16BC-773A-4B98-8C3B-41E04D05C92F}" srcOrd="0" destOrd="0" parTransId="{270BF9F5-445A-4FA5-830E-1BBEC7D033BC}" sibTransId="{BDEB5394-7101-4359-AEBC-CA176AE08CE1}"/>
    <dgm:cxn modelId="{D142D2C2-655D-49B7-B33A-43001E11E69E}" srcId="{E9982E5F-6B0C-4E15-909C-8C8477AE7B3F}" destId="{987C2B22-C164-48EB-80A6-827A2FC41B5E}" srcOrd="0" destOrd="0" parTransId="{241558BE-BB15-4535-9EBD-0FE41B7D1EEF}" sibTransId="{C67CD579-E18F-4285-B8FE-07E4E2C42A4A}"/>
    <dgm:cxn modelId="{93D0649E-A746-43ED-8E8B-6EC9BD9AAE0B}" srcId="{4EEEBEF3-0DAF-491A-9D1D-171FC2BD0179}" destId="{1B21D71E-DCF2-4F3F-9FAD-F7322C3E1C0E}" srcOrd="0" destOrd="0" parTransId="{FC1E82DC-669D-48CB-9105-69A690B989CE}" sibTransId="{138AD2B4-71F4-42BD-854F-607125E0A724}"/>
    <dgm:cxn modelId="{B072D8B8-7D7A-4326-9B14-DC0195D84BC7}" type="presOf" srcId="{B4AF00F1-B959-4956-B56F-0E0556AA9552}" destId="{17179096-71A9-4B7A-8548-F775369E194D}" srcOrd="0" destOrd="0" presId="urn:microsoft.com/office/officeart/2005/8/layout/hierarchy6"/>
    <dgm:cxn modelId="{75AB75E6-FB5C-4E60-A737-D91E712E13E7}" type="presOf" srcId="{FCB4ADE1-E742-4E5A-9D85-0A85F100475F}" destId="{AB685DAD-BE37-470F-B317-AE8F42B9E9C3}" srcOrd="0" destOrd="0" presId="urn:microsoft.com/office/officeart/2005/8/layout/hierarchy6"/>
    <dgm:cxn modelId="{11F5CC7E-7021-40D5-80F2-ED0AC27DB073}" type="presOf" srcId="{FA39A892-8F16-45CF-87E0-B3EFB35C1C35}" destId="{C70BCF7A-C177-4C7A-9992-4D5921FB378B}" srcOrd="0" destOrd="0" presId="urn:microsoft.com/office/officeart/2005/8/layout/hierarchy6"/>
    <dgm:cxn modelId="{56236CA9-73C1-433E-9F00-5C4BCEE3DCDE}" type="presOf" srcId="{4EEEBEF3-0DAF-491A-9D1D-171FC2BD0179}" destId="{217E82D9-543C-416D-881E-5E3585274D02}" srcOrd="0" destOrd="0" presId="urn:microsoft.com/office/officeart/2005/8/layout/hierarchy6"/>
    <dgm:cxn modelId="{77BAEAEB-A150-417D-9B16-840D0C787358}" type="presOf" srcId="{4477B5A6-7A3E-41C8-B41B-571C483A434B}" destId="{C5546FCF-2DFE-4982-989A-0D303E81641F}" srcOrd="0" destOrd="0" presId="urn:microsoft.com/office/officeart/2005/8/layout/hierarchy6"/>
    <dgm:cxn modelId="{D55B44CB-EF23-4AA5-B381-C0A474081995}" srcId="{777816F0-FA1F-4C85-BB26-4C6F62638235}" destId="{B4AF00F1-B959-4956-B56F-0E0556AA9552}" srcOrd="0" destOrd="0" parTransId="{11CD9985-04F1-4EE5-AA2A-E5E8FACF8A6C}" sibTransId="{D1AB6A07-AC1F-41D3-B86F-83E9ADE3424C}"/>
    <dgm:cxn modelId="{C6E32D00-6F30-4A7A-9CE0-CABD52DC4494}" type="presOf" srcId="{987C2B22-C164-48EB-80A6-827A2FC41B5E}" destId="{7D8D41ED-0DAF-4A50-91EB-E01008E2CD2E}" srcOrd="0" destOrd="0" presId="urn:microsoft.com/office/officeart/2005/8/layout/hierarchy6"/>
    <dgm:cxn modelId="{451A8FF3-D2A6-4608-BA59-0A460DCC2241}" type="presOf" srcId="{11D6BAA9-3D7D-443A-B8B0-D667EB977801}" destId="{B4E76E2D-21AD-43D4-BA78-0C391F5FDF26}" srcOrd="0" destOrd="0" presId="urn:microsoft.com/office/officeart/2005/8/layout/hierarchy6"/>
    <dgm:cxn modelId="{11CED765-384E-476A-B256-F13D3A2A854F}" srcId="{F3612CA9-8F65-4E71-8627-EFC1729070BC}" destId="{B94119B0-4B38-453A-A988-669F19EC05A3}" srcOrd="0" destOrd="0" parTransId="{11D6BAA9-3D7D-443A-B8B0-D667EB977801}" sibTransId="{1E17D0DB-D41D-4191-9A2A-B1BA60ED7E0A}"/>
    <dgm:cxn modelId="{AF03DA30-3039-4886-B699-5479BC3DB8D8}" srcId="{4A7FCB3C-D943-43C6-B29B-47741C00A4D2}" destId="{FA39A892-8F16-45CF-87E0-B3EFB35C1C35}" srcOrd="0" destOrd="0" parTransId="{56CFCBCE-9480-4A93-B15A-4DC50DD69E4C}" sibTransId="{3652EB7F-5278-4E02-A854-25CB6AB40065}"/>
    <dgm:cxn modelId="{B512661B-AFB5-4315-80C5-02C267618C3C}" type="presOf" srcId="{BA4DF41A-5E6F-41FF-BA48-BEEDF5A3AA7A}" destId="{80EDE69C-5AAB-47ED-9F54-313400F3BFF7}" srcOrd="0" destOrd="0" presId="urn:microsoft.com/office/officeart/2005/8/layout/hierarchy6"/>
    <dgm:cxn modelId="{E191AE7E-7736-4F96-BF8B-581E044A8511}" type="presOf" srcId="{777816F0-FA1F-4C85-BB26-4C6F62638235}" destId="{5E3B1C93-A185-413C-BEC8-61125A0F8592}" srcOrd="0" destOrd="0" presId="urn:microsoft.com/office/officeart/2005/8/layout/hierarchy6"/>
    <dgm:cxn modelId="{671FF276-B81B-4B70-BB21-FE93F19C0E2C}" type="presOf" srcId="{5A9CCDE6-A50F-4943-9E3F-BDCFE813520D}" destId="{C4F3919A-6572-4902-BDB9-681C79305EB6}" srcOrd="0" destOrd="0" presId="urn:microsoft.com/office/officeart/2005/8/layout/hierarchy6"/>
    <dgm:cxn modelId="{D8D0AE25-799E-4049-92AF-4FC70BB61E90}" type="presOf" srcId="{4A7FCB3C-D943-43C6-B29B-47741C00A4D2}" destId="{BFC95ED7-21E0-4829-8C6A-2E46D4CC73F4}" srcOrd="0" destOrd="0" presId="urn:microsoft.com/office/officeart/2005/8/layout/hierarchy6"/>
    <dgm:cxn modelId="{9419FA2E-0228-4F6E-8A6E-543DBE217B5E}" type="presOf" srcId="{707EDF74-A42C-4B04-AD05-2B1491EEFEA1}" destId="{E1C3B5E4-E117-413D-9320-346D7CA51E0A}" srcOrd="0" destOrd="0" presId="urn:microsoft.com/office/officeart/2005/8/layout/hierarchy6"/>
    <dgm:cxn modelId="{4BB01210-BABC-4F30-9DC8-B04A9F1DDEF9}" type="presOf" srcId="{378436EF-5036-46D5-8E9A-7442B51ED2C9}" destId="{FC37078E-B542-42D3-AFE6-0664EC1166FF}" srcOrd="0" destOrd="0" presId="urn:microsoft.com/office/officeart/2005/8/layout/hierarchy6"/>
    <dgm:cxn modelId="{A002FEE4-A0A5-4ECE-BC1D-3DB7B2716DCE}" type="presOf" srcId="{241558BE-BB15-4535-9EBD-0FE41B7D1EEF}" destId="{686E43ED-0CC9-4F64-9201-AE73B3ABFFE0}" srcOrd="0" destOrd="0" presId="urn:microsoft.com/office/officeart/2005/8/layout/hierarchy6"/>
    <dgm:cxn modelId="{AAC1CBF0-208D-440A-8A54-FA8309B8058A}" type="presOf" srcId="{5CCB7603-0D51-46AF-AB01-ADACE30AD5AD}" destId="{B7E86339-724C-432B-A3FB-9E97AD959C4E}" srcOrd="0" destOrd="0" presId="urn:microsoft.com/office/officeart/2005/8/layout/hierarchy6"/>
    <dgm:cxn modelId="{7F3DE7E1-A3BF-4BF6-9602-06A55A6C0C94}" srcId="{FA39A892-8F16-45CF-87E0-B3EFB35C1C35}" destId="{2F92B740-C233-4527-929E-19A387E6C248}" srcOrd="1" destOrd="0" parTransId="{5CCB7603-0D51-46AF-AB01-ADACE30AD5AD}" sibTransId="{A5B9FF08-A857-44E7-A003-3725ED5FBE8E}"/>
    <dgm:cxn modelId="{2F264840-0A22-47A9-B780-967326AED4FB}" srcId="{4EEEBEF3-0DAF-491A-9D1D-171FC2BD0179}" destId="{777816F0-FA1F-4C85-BB26-4C6F62638235}" srcOrd="3" destOrd="0" parTransId="{0B3FF233-6208-43E6-8D79-2D0FE026821E}" sibTransId="{926303B2-AADE-4B06-A556-25A08593B1BC}"/>
    <dgm:cxn modelId="{EF79CD76-3838-48C3-B72E-5C7593497B35}" type="presOf" srcId="{2F92B740-C233-4527-929E-19A387E6C248}" destId="{816D6855-39E2-45C9-AC96-C4B89C2F5B87}" srcOrd="0" destOrd="0" presId="urn:microsoft.com/office/officeart/2005/8/layout/hierarchy6"/>
    <dgm:cxn modelId="{D85C3740-12A7-4BD7-8868-F27F6FEE4124}" srcId="{1B21D71E-DCF2-4F3F-9FAD-F7322C3E1C0E}" destId="{B055C4F4-5F82-4D99-AFC9-FDEEEDDE6084}" srcOrd="0" destOrd="0" parTransId="{4477B5A6-7A3E-41C8-B41B-571C483A434B}" sibTransId="{83A4E8CC-DB7B-467C-9B16-7D58C8F3A55D}"/>
    <dgm:cxn modelId="{DF8F0897-72D9-4EB2-A450-2C621416C451}" srcId="{B055C4F4-5F82-4D99-AFC9-FDEEEDDE6084}" destId="{69FD23F1-1FD7-4A0F-A169-48229A3AAEE6}" srcOrd="0" destOrd="0" parTransId="{D6CD5F29-688E-41B9-8163-9A5C7F9C6CCC}" sibTransId="{47569525-9D94-45CB-82B6-3ACA3FA248A2}"/>
    <dgm:cxn modelId="{EEBF301A-E1A9-444F-B4EF-641673B5DBCC}" srcId="{707EDF74-A42C-4B04-AD05-2B1491EEFEA1}" destId="{F3612CA9-8F65-4E71-8627-EFC1729070BC}" srcOrd="0" destOrd="0" parTransId="{5A9CCDE6-A50F-4943-9E3F-BDCFE813520D}" sibTransId="{A3265BD9-3E54-4B27-AAE6-AE1CDD0659DF}"/>
    <dgm:cxn modelId="{5C83FC93-1C31-4B63-931D-FFD7A4C8A6D3}" type="presOf" srcId="{E9982E5F-6B0C-4E15-909C-8C8477AE7B3F}" destId="{92BF6330-B73C-4F81-8215-A78313C7909E}" srcOrd="0" destOrd="0" presId="urn:microsoft.com/office/officeart/2005/8/layout/hierarchy6"/>
    <dgm:cxn modelId="{0E5B6C2D-8547-42FF-BA0A-742436E7D267}" srcId="{BA4DF41A-5E6F-41FF-BA48-BEEDF5A3AA7A}" destId="{E9982E5F-6B0C-4E15-909C-8C8477AE7B3F}" srcOrd="0" destOrd="0" parTransId="{A7452538-B98D-48AB-90D2-545BC5554FC0}" sibTransId="{E294BE5C-0AFA-4078-875A-95D25FA4560A}"/>
    <dgm:cxn modelId="{90BE12EB-A9A9-406F-9052-C9FA415CCF33}" type="presOf" srcId="{1B21D71E-DCF2-4F3F-9FAD-F7322C3E1C0E}" destId="{8FB87B1A-2FB2-4CF0-A880-D09A863BEA71}" srcOrd="0" destOrd="0" presId="urn:microsoft.com/office/officeart/2005/8/layout/hierarchy6"/>
    <dgm:cxn modelId="{2F79B11C-3AC4-4AFF-8F61-071825A37181}" srcId="{4EEEBEF3-0DAF-491A-9D1D-171FC2BD0179}" destId="{BA4DF41A-5E6F-41FF-BA48-BEEDF5A3AA7A}" srcOrd="2" destOrd="0" parTransId="{378436EF-5036-46D5-8E9A-7442B51ED2C9}" sibTransId="{2E2D7839-C7DB-42E3-9AE6-9EE5655027A9}"/>
    <dgm:cxn modelId="{2CEF0C62-3091-4927-BA38-67D10CF33CAE}" type="presOf" srcId="{0B3FF233-6208-43E6-8D79-2D0FE026821E}" destId="{275C7EFB-0F14-473A-B433-349B88597497}" srcOrd="0" destOrd="0" presId="urn:microsoft.com/office/officeart/2005/8/layout/hierarchy6"/>
    <dgm:cxn modelId="{DA80BFDD-D873-4055-A4D0-AED05CBD0A63}" type="presOf" srcId="{6F987CA1-B4E6-4F54-9EFD-89797C79F37D}" destId="{9A6FFF9D-6225-418C-A8F5-9671DD2F8E0B}" srcOrd="0" destOrd="0" presId="urn:microsoft.com/office/officeart/2005/8/layout/hierarchy6"/>
    <dgm:cxn modelId="{3E1404E7-49DC-4542-9916-919B41985996}" type="presOf" srcId="{F3612CA9-8F65-4E71-8627-EFC1729070BC}" destId="{02FAD75C-E78D-4A83-B910-44C59D71B181}" srcOrd="0" destOrd="0" presId="urn:microsoft.com/office/officeart/2005/8/layout/hierarchy6"/>
    <dgm:cxn modelId="{2793CC96-B554-44D3-A0B8-AD5CC275FB82}" type="presOf" srcId="{11CD9985-04F1-4EE5-AA2A-E5E8FACF8A6C}" destId="{87064229-8AB3-4A09-BCE6-CD423E1124C7}" srcOrd="0" destOrd="0" presId="urn:microsoft.com/office/officeart/2005/8/layout/hierarchy6"/>
    <dgm:cxn modelId="{71D69E34-7940-47E2-8CE7-73E836651BC3}" type="presOf" srcId="{B055C4F4-5F82-4D99-AFC9-FDEEEDDE6084}" destId="{45318BA3-2160-4DE6-8F40-149FB84CDA89}" srcOrd="0" destOrd="0" presId="urn:microsoft.com/office/officeart/2005/8/layout/hierarchy6"/>
    <dgm:cxn modelId="{7E34FAAF-58B5-4A72-9EBA-E5F6E0F6B91D}" type="presParOf" srcId="{BFC95ED7-21E0-4829-8C6A-2E46D4CC73F4}" destId="{81A54A0A-2B0A-4856-A349-FF9F6C89203A}" srcOrd="0" destOrd="0" presId="urn:microsoft.com/office/officeart/2005/8/layout/hierarchy6"/>
    <dgm:cxn modelId="{79C0025F-5913-4C49-BAAC-9B82C993639C}" type="presParOf" srcId="{81A54A0A-2B0A-4856-A349-FF9F6C89203A}" destId="{D1905FD4-2A30-4897-95AD-BB70FCADB954}" srcOrd="0" destOrd="0" presId="urn:microsoft.com/office/officeart/2005/8/layout/hierarchy6"/>
    <dgm:cxn modelId="{6E1D784F-E26A-4904-8113-421C7017A8EB}" type="presParOf" srcId="{D1905FD4-2A30-4897-95AD-BB70FCADB954}" destId="{DBA78027-FDF4-4686-B1A9-EFCE06397539}" srcOrd="0" destOrd="0" presId="urn:microsoft.com/office/officeart/2005/8/layout/hierarchy6"/>
    <dgm:cxn modelId="{DD40E225-C6A5-43D2-8C9E-020170C5C628}" type="presParOf" srcId="{DBA78027-FDF4-4686-B1A9-EFCE06397539}" destId="{C70BCF7A-C177-4C7A-9992-4D5921FB378B}" srcOrd="0" destOrd="0" presId="urn:microsoft.com/office/officeart/2005/8/layout/hierarchy6"/>
    <dgm:cxn modelId="{0556D1AC-D17B-4377-BADF-5606CF2F42A9}" type="presParOf" srcId="{DBA78027-FDF4-4686-B1A9-EFCE06397539}" destId="{60161D77-906C-401B-8E50-1CB1107CE86C}" srcOrd="1" destOrd="0" presId="urn:microsoft.com/office/officeart/2005/8/layout/hierarchy6"/>
    <dgm:cxn modelId="{99AD4CF2-212F-4493-91E0-93F030B8A87B}" type="presParOf" srcId="{60161D77-906C-401B-8E50-1CB1107CE86C}" destId="{AB685DAD-BE37-470F-B317-AE8F42B9E9C3}" srcOrd="0" destOrd="0" presId="urn:microsoft.com/office/officeart/2005/8/layout/hierarchy6"/>
    <dgm:cxn modelId="{1EE72320-464C-4386-ADC0-E79C394EBF8E}" type="presParOf" srcId="{60161D77-906C-401B-8E50-1CB1107CE86C}" destId="{EDCA712F-C697-4274-859D-7592F6907FCF}" srcOrd="1" destOrd="0" presId="urn:microsoft.com/office/officeart/2005/8/layout/hierarchy6"/>
    <dgm:cxn modelId="{7D93D8D7-F981-4B0A-93D8-A97C5A030018}" type="presParOf" srcId="{EDCA712F-C697-4274-859D-7592F6907FCF}" destId="{217E82D9-543C-416D-881E-5E3585274D02}" srcOrd="0" destOrd="0" presId="urn:microsoft.com/office/officeart/2005/8/layout/hierarchy6"/>
    <dgm:cxn modelId="{156F0051-C2CC-446C-BC3E-915294270BC1}" type="presParOf" srcId="{EDCA712F-C697-4274-859D-7592F6907FCF}" destId="{569B365A-87B3-4FB2-9055-281B1A0489AF}" srcOrd="1" destOrd="0" presId="urn:microsoft.com/office/officeart/2005/8/layout/hierarchy6"/>
    <dgm:cxn modelId="{CF2CD2A2-8930-481A-85E5-AB3FB8BB3EA4}" type="presParOf" srcId="{569B365A-87B3-4FB2-9055-281B1A0489AF}" destId="{A7A91156-5A6A-4206-8149-B4E7E53D37C4}" srcOrd="0" destOrd="0" presId="urn:microsoft.com/office/officeart/2005/8/layout/hierarchy6"/>
    <dgm:cxn modelId="{ADFEF7CC-ED95-4B96-A7B6-F277D27A7225}" type="presParOf" srcId="{569B365A-87B3-4FB2-9055-281B1A0489AF}" destId="{D219E735-1345-4C02-B875-39ED92ED2A00}" srcOrd="1" destOrd="0" presId="urn:microsoft.com/office/officeart/2005/8/layout/hierarchy6"/>
    <dgm:cxn modelId="{58EB307C-F40C-4DBA-96EE-016AEC0E0B61}" type="presParOf" srcId="{D219E735-1345-4C02-B875-39ED92ED2A00}" destId="{8FB87B1A-2FB2-4CF0-A880-D09A863BEA71}" srcOrd="0" destOrd="0" presId="urn:microsoft.com/office/officeart/2005/8/layout/hierarchy6"/>
    <dgm:cxn modelId="{EB0CEA12-BC64-4767-952F-A463517CE970}" type="presParOf" srcId="{D219E735-1345-4C02-B875-39ED92ED2A00}" destId="{58ED7939-6C25-4093-8295-1586C12A995F}" srcOrd="1" destOrd="0" presId="urn:microsoft.com/office/officeart/2005/8/layout/hierarchy6"/>
    <dgm:cxn modelId="{E1BBCD96-5AA0-48FC-94A3-36E01D8F22AE}" type="presParOf" srcId="{58ED7939-6C25-4093-8295-1586C12A995F}" destId="{C5546FCF-2DFE-4982-989A-0D303E81641F}" srcOrd="0" destOrd="0" presId="urn:microsoft.com/office/officeart/2005/8/layout/hierarchy6"/>
    <dgm:cxn modelId="{95AAA16C-BC9D-4D64-98A0-3C302532706D}" type="presParOf" srcId="{58ED7939-6C25-4093-8295-1586C12A995F}" destId="{BC48EBE6-374E-4B20-9C5C-CF2C2D4C64AD}" srcOrd="1" destOrd="0" presId="urn:microsoft.com/office/officeart/2005/8/layout/hierarchy6"/>
    <dgm:cxn modelId="{660B00DF-A024-43F6-8D75-26FE992DF781}" type="presParOf" srcId="{BC48EBE6-374E-4B20-9C5C-CF2C2D4C64AD}" destId="{45318BA3-2160-4DE6-8F40-149FB84CDA89}" srcOrd="0" destOrd="0" presId="urn:microsoft.com/office/officeart/2005/8/layout/hierarchy6"/>
    <dgm:cxn modelId="{2EDEDD3C-2EA9-49F1-8D5B-C81AFB21F147}" type="presParOf" srcId="{BC48EBE6-374E-4B20-9C5C-CF2C2D4C64AD}" destId="{3664AE3B-63D0-44BA-9198-6899390092E2}" srcOrd="1" destOrd="0" presId="urn:microsoft.com/office/officeart/2005/8/layout/hierarchy6"/>
    <dgm:cxn modelId="{7C44CA01-FACA-4C38-AB84-1668E28C84C9}" type="presParOf" srcId="{3664AE3B-63D0-44BA-9198-6899390092E2}" destId="{32573FCF-52FC-493E-8D52-FFF0C420F5F1}" srcOrd="0" destOrd="0" presId="urn:microsoft.com/office/officeart/2005/8/layout/hierarchy6"/>
    <dgm:cxn modelId="{D877BDCC-CAE4-448A-845F-9F6180B9D621}" type="presParOf" srcId="{3664AE3B-63D0-44BA-9198-6899390092E2}" destId="{420268C5-72DE-450D-A1E7-A5DABD873038}" srcOrd="1" destOrd="0" presId="urn:microsoft.com/office/officeart/2005/8/layout/hierarchy6"/>
    <dgm:cxn modelId="{BD9071BE-4931-4616-8CF7-E2E74D803F9B}" type="presParOf" srcId="{420268C5-72DE-450D-A1E7-A5DABD873038}" destId="{8505C599-6D00-4AFF-8A37-441CC25B108F}" srcOrd="0" destOrd="0" presId="urn:microsoft.com/office/officeart/2005/8/layout/hierarchy6"/>
    <dgm:cxn modelId="{0375F347-EAA9-450A-8B31-1DD0F84DF4B9}" type="presParOf" srcId="{420268C5-72DE-450D-A1E7-A5DABD873038}" destId="{31F017CC-C2C7-49C7-AD76-D5A7EC645F08}" srcOrd="1" destOrd="0" presId="urn:microsoft.com/office/officeart/2005/8/layout/hierarchy6"/>
    <dgm:cxn modelId="{B9A0C29A-F763-4321-87A8-8BB7444CBEDF}" type="presParOf" srcId="{569B365A-87B3-4FB2-9055-281B1A0489AF}" destId="{9A6FFF9D-6225-418C-A8F5-9671DD2F8E0B}" srcOrd="2" destOrd="0" presId="urn:microsoft.com/office/officeart/2005/8/layout/hierarchy6"/>
    <dgm:cxn modelId="{62410D5A-B9C8-4A0C-9181-9D724BF7162B}" type="presParOf" srcId="{569B365A-87B3-4FB2-9055-281B1A0489AF}" destId="{102AC3C0-8782-4C7D-8EFE-8298EDC02FC8}" srcOrd="3" destOrd="0" presId="urn:microsoft.com/office/officeart/2005/8/layout/hierarchy6"/>
    <dgm:cxn modelId="{BAC869A5-EDAA-4A27-B52F-D8E1A7D743A9}" type="presParOf" srcId="{102AC3C0-8782-4C7D-8EFE-8298EDC02FC8}" destId="{E1C3B5E4-E117-413D-9320-346D7CA51E0A}" srcOrd="0" destOrd="0" presId="urn:microsoft.com/office/officeart/2005/8/layout/hierarchy6"/>
    <dgm:cxn modelId="{E0F0C89A-E394-4765-B14D-7C7878717F6F}" type="presParOf" srcId="{102AC3C0-8782-4C7D-8EFE-8298EDC02FC8}" destId="{440E6BC6-5A44-4BE2-A468-5F092B049CB8}" srcOrd="1" destOrd="0" presId="urn:microsoft.com/office/officeart/2005/8/layout/hierarchy6"/>
    <dgm:cxn modelId="{8456801A-2745-4325-B887-650301639899}" type="presParOf" srcId="{440E6BC6-5A44-4BE2-A468-5F092B049CB8}" destId="{C4F3919A-6572-4902-BDB9-681C79305EB6}" srcOrd="0" destOrd="0" presId="urn:microsoft.com/office/officeart/2005/8/layout/hierarchy6"/>
    <dgm:cxn modelId="{40DD8411-7C98-497C-91FC-6937E9A450D5}" type="presParOf" srcId="{440E6BC6-5A44-4BE2-A468-5F092B049CB8}" destId="{DE7677CA-C36B-4BB6-B172-B75745DC06D7}" srcOrd="1" destOrd="0" presId="urn:microsoft.com/office/officeart/2005/8/layout/hierarchy6"/>
    <dgm:cxn modelId="{19C651AE-FB49-45F7-AE61-02E10F0AC7C9}" type="presParOf" srcId="{DE7677CA-C36B-4BB6-B172-B75745DC06D7}" destId="{02FAD75C-E78D-4A83-B910-44C59D71B181}" srcOrd="0" destOrd="0" presId="urn:microsoft.com/office/officeart/2005/8/layout/hierarchy6"/>
    <dgm:cxn modelId="{A206DBEC-2F2A-4FD6-A4B2-DED96DC2A67A}" type="presParOf" srcId="{DE7677CA-C36B-4BB6-B172-B75745DC06D7}" destId="{1B9A3FBA-39F8-40DA-9D62-8E43FE382EBC}" srcOrd="1" destOrd="0" presId="urn:microsoft.com/office/officeart/2005/8/layout/hierarchy6"/>
    <dgm:cxn modelId="{824FED79-C4EC-46F0-B6D8-87FCBDB781F4}" type="presParOf" srcId="{1B9A3FBA-39F8-40DA-9D62-8E43FE382EBC}" destId="{B4E76E2D-21AD-43D4-BA78-0C391F5FDF26}" srcOrd="0" destOrd="0" presId="urn:microsoft.com/office/officeart/2005/8/layout/hierarchy6"/>
    <dgm:cxn modelId="{D36E6B0D-6A31-4047-811E-630CA37F083C}" type="presParOf" srcId="{1B9A3FBA-39F8-40DA-9D62-8E43FE382EBC}" destId="{A3E98ABD-FABD-4D9F-9B4B-9A1CC5A3B4D4}" srcOrd="1" destOrd="0" presId="urn:microsoft.com/office/officeart/2005/8/layout/hierarchy6"/>
    <dgm:cxn modelId="{97AF6148-E4C6-4EFF-A7D2-579F7634CF32}" type="presParOf" srcId="{A3E98ABD-FABD-4D9F-9B4B-9A1CC5A3B4D4}" destId="{243FEBFB-CB74-4A84-836B-C68284211CE9}" srcOrd="0" destOrd="0" presId="urn:microsoft.com/office/officeart/2005/8/layout/hierarchy6"/>
    <dgm:cxn modelId="{504A3FD4-CB15-4702-B1AE-74AAD97460C6}" type="presParOf" srcId="{A3E98ABD-FABD-4D9F-9B4B-9A1CC5A3B4D4}" destId="{C44EAC4F-CC96-4675-9D6B-62D281627FB5}" srcOrd="1" destOrd="0" presId="urn:microsoft.com/office/officeart/2005/8/layout/hierarchy6"/>
    <dgm:cxn modelId="{AA4B5926-804D-4F78-89E8-237B332DA88B}" type="presParOf" srcId="{569B365A-87B3-4FB2-9055-281B1A0489AF}" destId="{FC37078E-B542-42D3-AFE6-0664EC1166FF}" srcOrd="4" destOrd="0" presId="urn:microsoft.com/office/officeart/2005/8/layout/hierarchy6"/>
    <dgm:cxn modelId="{CE00C026-7438-40DE-8015-387183B36D09}" type="presParOf" srcId="{569B365A-87B3-4FB2-9055-281B1A0489AF}" destId="{B8548E1E-7DC2-4778-8594-1CC57A366C9E}" srcOrd="5" destOrd="0" presId="urn:microsoft.com/office/officeart/2005/8/layout/hierarchy6"/>
    <dgm:cxn modelId="{BDB3D2A5-7D1C-4CEE-AAFF-A1010DA84D7D}" type="presParOf" srcId="{B8548E1E-7DC2-4778-8594-1CC57A366C9E}" destId="{80EDE69C-5AAB-47ED-9F54-313400F3BFF7}" srcOrd="0" destOrd="0" presId="urn:microsoft.com/office/officeart/2005/8/layout/hierarchy6"/>
    <dgm:cxn modelId="{30E57025-0DCE-481C-BBED-8264246FE9C2}" type="presParOf" srcId="{B8548E1E-7DC2-4778-8594-1CC57A366C9E}" destId="{ED76FF58-64F7-4B6E-8896-3EB97FC1DBE7}" srcOrd="1" destOrd="0" presId="urn:microsoft.com/office/officeart/2005/8/layout/hierarchy6"/>
    <dgm:cxn modelId="{75566896-5887-4CB1-AA56-67C1DA1A7147}" type="presParOf" srcId="{ED76FF58-64F7-4B6E-8896-3EB97FC1DBE7}" destId="{9E62E1F9-0917-4901-AD03-37206E3F01BE}" srcOrd="0" destOrd="0" presId="urn:microsoft.com/office/officeart/2005/8/layout/hierarchy6"/>
    <dgm:cxn modelId="{BA5F6CD3-5372-4C5B-A074-DB83D74005C5}" type="presParOf" srcId="{ED76FF58-64F7-4B6E-8896-3EB97FC1DBE7}" destId="{97B2A7FB-964D-434A-B592-33FCE2EE4381}" srcOrd="1" destOrd="0" presId="urn:microsoft.com/office/officeart/2005/8/layout/hierarchy6"/>
    <dgm:cxn modelId="{96B6A972-CDB4-49D0-900D-76BF91A1565D}" type="presParOf" srcId="{97B2A7FB-964D-434A-B592-33FCE2EE4381}" destId="{92BF6330-B73C-4F81-8215-A78313C7909E}" srcOrd="0" destOrd="0" presId="urn:microsoft.com/office/officeart/2005/8/layout/hierarchy6"/>
    <dgm:cxn modelId="{9BA5BB87-E54C-40E4-8AB2-EBEB7FFF3491}" type="presParOf" srcId="{97B2A7FB-964D-434A-B592-33FCE2EE4381}" destId="{FBD9D573-9BC0-4CE3-87E2-064DF937319B}" srcOrd="1" destOrd="0" presId="urn:microsoft.com/office/officeart/2005/8/layout/hierarchy6"/>
    <dgm:cxn modelId="{08991D9F-4A08-4620-A133-2135935216C7}" type="presParOf" srcId="{FBD9D573-9BC0-4CE3-87E2-064DF937319B}" destId="{686E43ED-0CC9-4F64-9201-AE73B3ABFFE0}" srcOrd="0" destOrd="0" presId="urn:microsoft.com/office/officeart/2005/8/layout/hierarchy6"/>
    <dgm:cxn modelId="{9EBFDA85-2E1C-468B-9055-31385D32A5A1}" type="presParOf" srcId="{FBD9D573-9BC0-4CE3-87E2-064DF937319B}" destId="{CDA4D96B-6497-4AE9-8AD5-16FC4FD57704}" srcOrd="1" destOrd="0" presId="urn:microsoft.com/office/officeart/2005/8/layout/hierarchy6"/>
    <dgm:cxn modelId="{B2A7C435-C35B-4629-95B7-7129EC163A5F}" type="presParOf" srcId="{CDA4D96B-6497-4AE9-8AD5-16FC4FD57704}" destId="{7D8D41ED-0DAF-4A50-91EB-E01008E2CD2E}" srcOrd="0" destOrd="0" presId="urn:microsoft.com/office/officeart/2005/8/layout/hierarchy6"/>
    <dgm:cxn modelId="{468DD90F-BB33-43E0-BC61-5A45789B6F87}" type="presParOf" srcId="{CDA4D96B-6497-4AE9-8AD5-16FC4FD57704}" destId="{E68FC6B6-EC40-4EA4-BE78-EDABD1BFAAB2}" srcOrd="1" destOrd="0" presId="urn:microsoft.com/office/officeart/2005/8/layout/hierarchy6"/>
    <dgm:cxn modelId="{65F72F79-DAA3-4A07-BBE6-D9748322D3A8}" type="presParOf" srcId="{569B365A-87B3-4FB2-9055-281B1A0489AF}" destId="{275C7EFB-0F14-473A-B433-349B88597497}" srcOrd="6" destOrd="0" presId="urn:microsoft.com/office/officeart/2005/8/layout/hierarchy6"/>
    <dgm:cxn modelId="{EBE7B232-A656-4110-89AB-554208203047}" type="presParOf" srcId="{569B365A-87B3-4FB2-9055-281B1A0489AF}" destId="{FC7A6AB9-271D-446C-9AA2-EB02A3BC6390}" srcOrd="7" destOrd="0" presId="urn:microsoft.com/office/officeart/2005/8/layout/hierarchy6"/>
    <dgm:cxn modelId="{F93F46FA-1896-47CD-829C-A9365BA941A2}" type="presParOf" srcId="{FC7A6AB9-271D-446C-9AA2-EB02A3BC6390}" destId="{5E3B1C93-A185-413C-BEC8-61125A0F8592}" srcOrd="0" destOrd="0" presId="urn:microsoft.com/office/officeart/2005/8/layout/hierarchy6"/>
    <dgm:cxn modelId="{CA8B29FC-7EDD-4358-8D17-111C0919AACC}" type="presParOf" srcId="{FC7A6AB9-271D-446C-9AA2-EB02A3BC6390}" destId="{79F6D950-83F6-4494-BE92-6B31CB086093}" srcOrd="1" destOrd="0" presId="urn:microsoft.com/office/officeart/2005/8/layout/hierarchy6"/>
    <dgm:cxn modelId="{5FFE0704-B531-42AB-99C9-029B190FCD53}" type="presParOf" srcId="{79F6D950-83F6-4494-BE92-6B31CB086093}" destId="{87064229-8AB3-4A09-BCE6-CD423E1124C7}" srcOrd="0" destOrd="0" presId="urn:microsoft.com/office/officeart/2005/8/layout/hierarchy6"/>
    <dgm:cxn modelId="{B1BA1EBC-FF85-4EB0-8013-78E31AFB3D58}" type="presParOf" srcId="{79F6D950-83F6-4494-BE92-6B31CB086093}" destId="{E9CF31A5-6F8E-4CF1-BE99-74DA0FE55081}" srcOrd="1" destOrd="0" presId="urn:microsoft.com/office/officeart/2005/8/layout/hierarchy6"/>
    <dgm:cxn modelId="{49AFDFDA-14B1-4717-994C-DFCB4FEAE3FC}" type="presParOf" srcId="{E9CF31A5-6F8E-4CF1-BE99-74DA0FE55081}" destId="{17179096-71A9-4B7A-8548-F775369E194D}" srcOrd="0" destOrd="0" presId="urn:microsoft.com/office/officeart/2005/8/layout/hierarchy6"/>
    <dgm:cxn modelId="{90BAD686-3019-430C-95B1-325F0BF8083F}" type="presParOf" srcId="{E9CF31A5-6F8E-4CF1-BE99-74DA0FE55081}" destId="{1A9AE291-97A1-4105-B09C-8AFC73D82D72}" srcOrd="1" destOrd="0" presId="urn:microsoft.com/office/officeart/2005/8/layout/hierarchy6"/>
    <dgm:cxn modelId="{3C57958C-96AF-49D4-9D7E-F4CFA66E2A6F}" type="presParOf" srcId="{1A9AE291-97A1-4105-B09C-8AFC73D82D72}" destId="{8CF5895E-5DA0-41C1-925D-D94DD85F5D3B}" srcOrd="0" destOrd="0" presId="urn:microsoft.com/office/officeart/2005/8/layout/hierarchy6"/>
    <dgm:cxn modelId="{88D823F6-16D1-4DFC-BEEA-A030A3407937}" type="presParOf" srcId="{1A9AE291-97A1-4105-B09C-8AFC73D82D72}" destId="{4CB25C71-54FC-4D23-A6DE-16101407C311}" srcOrd="1" destOrd="0" presId="urn:microsoft.com/office/officeart/2005/8/layout/hierarchy6"/>
    <dgm:cxn modelId="{44E38CA4-F706-4229-A5A9-49AA16414B54}" type="presParOf" srcId="{4CB25C71-54FC-4D23-A6DE-16101407C311}" destId="{D820D149-E358-4EF3-B41D-AA4E4010C0AB}" srcOrd="0" destOrd="0" presId="urn:microsoft.com/office/officeart/2005/8/layout/hierarchy6"/>
    <dgm:cxn modelId="{C22773AB-1A21-4202-9C66-C51A9B3BB509}" type="presParOf" srcId="{4CB25C71-54FC-4D23-A6DE-16101407C311}" destId="{3AB10094-8994-45D1-8B82-7939B0BC6632}" srcOrd="1" destOrd="0" presId="urn:microsoft.com/office/officeart/2005/8/layout/hierarchy6"/>
    <dgm:cxn modelId="{53B7FE29-1B16-48AF-87E3-1F33A4F57F50}" type="presParOf" srcId="{60161D77-906C-401B-8E50-1CB1107CE86C}" destId="{B7E86339-724C-432B-A3FB-9E97AD959C4E}" srcOrd="2" destOrd="0" presId="urn:microsoft.com/office/officeart/2005/8/layout/hierarchy6"/>
    <dgm:cxn modelId="{E75EEE4E-5E64-47FA-8849-82BB196A5059}" type="presParOf" srcId="{60161D77-906C-401B-8E50-1CB1107CE86C}" destId="{C9BA514F-9BB2-4F51-8266-31A899DF2641}" srcOrd="3" destOrd="0" presId="urn:microsoft.com/office/officeart/2005/8/layout/hierarchy6"/>
    <dgm:cxn modelId="{C5965261-A8CB-4F72-B212-2FB46FCD4835}" type="presParOf" srcId="{C9BA514F-9BB2-4F51-8266-31A899DF2641}" destId="{816D6855-39E2-45C9-AC96-C4B89C2F5B87}" srcOrd="0" destOrd="0" presId="urn:microsoft.com/office/officeart/2005/8/layout/hierarchy6"/>
    <dgm:cxn modelId="{DB146D21-389D-4052-836C-03F9471E51D9}" type="presParOf" srcId="{C9BA514F-9BB2-4F51-8266-31A899DF2641}" destId="{2ED661C8-4982-4964-96C2-F1A9AAFF2CF3}" srcOrd="1" destOrd="0" presId="urn:microsoft.com/office/officeart/2005/8/layout/hierarchy6"/>
    <dgm:cxn modelId="{B7385DD9-6289-4553-BD05-8FB5C639C57E}" type="presParOf" srcId="{BFC95ED7-21E0-4829-8C6A-2E46D4CC73F4}" destId="{DE3B48F8-BCDA-40C3-A43C-4C277858698E}" srcOrd="1" destOrd="0" presId="urn:microsoft.com/office/officeart/2005/8/layout/hierarchy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7FCB3C-D943-43C6-B29B-47741C00A4D2}"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56CFCBCE-9480-4A93-B15A-4DC50DD69E4C}" type="parTrans" cxnId="{9E8C6465-5055-4A91-A94C-522A26D8798C}">
      <dgm:prSet/>
      <dgm:spPr/>
      <dgm:t>
        <a:bodyPr/>
        <a:lstStyle/>
        <a:p>
          <a:endParaRPr lang="zh-CN" altLang="en-US"/>
        </a:p>
      </dgm:t>
    </dgm:pt>
    <dgm:pt modelId="{FA39A892-8F16-45CF-87E0-B3EFB35C1C35}">
      <dgm:prSet phldrT="[文本]" custT="1"/>
      <dgm:spPr/>
      <dgm:t>
        <a:bodyPr/>
        <a:lstStyle/>
        <a:p>
          <a:r>
            <a:rPr lang="zh-CN" altLang="en-US" sz="1600" smtClean="0"/>
            <a:t>摄像机</a:t>
          </a:r>
          <a:endParaRPr lang="zh-CN" altLang="en-US" sz="1600"/>
        </a:p>
      </dgm:t>
    </dgm:pt>
    <dgm:pt modelId="{FCB4ADE1-E742-4E5A-9D85-0A85F100475F}" type="parTrans" cxnId="{C8C40068-ECEF-4D20-91BA-243AB777F4CC}">
      <dgm:prSet/>
      <dgm:spPr/>
      <dgm:t>
        <a:bodyPr/>
        <a:lstStyle/>
        <a:p>
          <a:endParaRPr lang="zh-CN" altLang="en-US"/>
        </a:p>
      </dgm:t>
    </dgm:pt>
    <dgm:pt modelId="{4EEEBEF3-0DAF-491A-9D1D-171FC2BD0179}">
      <dgm:prSet phldrT="[文本]" custT="1"/>
      <dgm:spPr/>
      <dgm:t>
        <a:bodyPr/>
        <a:lstStyle/>
        <a:p>
          <a:r>
            <a:rPr lang="zh-CN" altLang="en-US" sz="1600" smtClean="0"/>
            <a:t>室内</a:t>
          </a:r>
          <a:endParaRPr lang="zh-CN" altLang="en-US" sz="1600"/>
        </a:p>
      </dgm:t>
    </dgm:pt>
    <dgm:pt modelId="{A7D10D75-9F3A-44F9-A6EB-AA55FED7DC62}" type="sibTrans" cxnId="{C8C40068-ECEF-4D20-91BA-243AB777F4CC}">
      <dgm:prSet/>
      <dgm:spPr/>
      <dgm:t>
        <a:bodyPr/>
        <a:lstStyle/>
        <a:p>
          <a:endParaRPr lang="zh-CN" altLang="en-US"/>
        </a:p>
      </dgm:t>
    </dgm:pt>
    <dgm:pt modelId="{5CCB7603-0D51-46AF-AB01-ADACE30AD5AD}" type="parTrans" cxnId="{66EEE985-8316-4D50-A4F8-36A2B87930A7}">
      <dgm:prSet/>
      <dgm:spPr/>
      <dgm:t>
        <a:bodyPr/>
        <a:lstStyle/>
        <a:p>
          <a:endParaRPr lang="zh-CN" altLang="en-US"/>
        </a:p>
      </dgm:t>
    </dgm:pt>
    <dgm:pt modelId="{2F92B740-C233-4527-929E-19A387E6C248}">
      <dgm:prSet phldrT="[文本]" custT="1"/>
      <dgm:spPr/>
      <dgm:t>
        <a:bodyPr/>
        <a:lstStyle/>
        <a:p>
          <a:r>
            <a:rPr lang="zh-CN" altLang="en-US" sz="1600" smtClean="0">
              <a:solidFill>
                <a:srgbClr val="FF0000"/>
              </a:solidFill>
            </a:rPr>
            <a:t>室外</a:t>
          </a:r>
          <a:endParaRPr lang="zh-CN" altLang="en-US" sz="1600">
            <a:solidFill>
              <a:srgbClr val="FF0000"/>
            </a:solidFill>
          </a:endParaRPr>
        </a:p>
      </dgm:t>
    </dgm:pt>
    <dgm:pt modelId="{F4DF89E8-B49F-44B8-A25F-2A277AD7F885}" type="parTrans" cxnId="{8153AF61-0BD3-4637-81B2-77D3250AE1E5}">
      <dgm:prSet/>
      <dgm:spPr/>
      <dgm:t>
        <a:bodyPr/>
        <a:lstStyle/>
        <a:p>
          <a:endParaRPr lang="zh-CN" altLang="en-US"/>
        </a:p>
      </dgm:t>
    </dgm:pt>
    <dgm:pt modelId="{C390FC81-CF6B-412B-8D95-F0BAA59FA817}">
      <dgm:prSet phldrT="[文本]" custT="1"/>
      <dgm:spPr/>
      <dgm:t>
        <a:bodyPr/>
        <a:lstStyle/>
        <a:p>
          <a:r>
            <a:rPr lang="zh-CN" altLang="en-US" sz="1600" smtClean="0"/>
            <a:t>枪机</a:t>
          </a:r>
          <a:endParaRPr lang="zh-CN" altLang="en-US" sz="1600"/>
        </a:p>
      </dgm:t>
    </dgm:pt>
    <dgm:pt modelId="{668AA8CA-EAD5-4F69-B5C8-D6D0C04D86BD}" type="parTrans" cxnId="{B32EACC6-D0FC-41CE-A771-BD92038F9C10}">
      <dgm:prSet/>
      <dgm:spPr/>
      <dgm:t>
        <a:bodyPr/>
        <a:lstStyle/>
        <a:p>
          <a:endParaRPr lang="zh-CN" altLang="en-US"/>
        </a:p>
      </dgm:t>
    </dgm:pt>
    <dgm:pt modelId="{24E2C3EE-F534-4927-A545-9752704A74E5}">
      <dgm:prSet phldrT="[文本]"/>
      <dgm:spPr/>
      <dgm:t>
        <a:bodyPr/>
        <a:lstStyle/>
        <a:p>
          <a:r>
            <a:rPr lang="zh-CN" altLang="en-US" smtClean="0"/>
            <a:t>常用于光照条件较好的定点监控</a:t>
          </a:r>
          <a:endParaRPr lang="zh-CN" altLang="en-US"/>
        </a:p>
      </dgm:t>
    </dgm:pt>
    <dgm:pt modelId="{7320323F-632A-4F0E-8974-1C91D7481102}" type="parTrans" cxnId="{0C5BF5EE-5B93-4326-AD26-D7828A3E53E8}">
      <dgm:prSet/>
      <dgm:spPr/>
      <dgm:t>
        <a:bodyPr/>
        <a:lstStyle/>
        <a:p>
          <a:endParaRPr lang="zh-CN" altLang="en-US"/>
        </a:p>
      </dgm:t>
    </dgm:pt>
    <dgm:pt modelId="{706A7C43-A106-4AF5-A49C-1C76E46FF006}">
      <dgm:prSet phldrT="[文本]"/>
      <dgm:spPr>
        <a:blipFill rotWithShape="0">
          <a:blip xmlns:r="http://schemas.openxmlformats.org/officeDocument/2006/relationships" r:embed="rId1"/>
          <a:stretch>
            <a:fillRect/>
          </a:stretch>
        </a:blipFill>
        <a:ln>
          <a:noFill/>
        </a:ln>
      </dgm:spPr>
      <dgm:t>
        <a:bodyPr/>
        <a:lstStyle/>
        <a:p>
          <a:endParaRPr lang="zh-CN" altLang="en-US"/>
        </a:p>
      </dgm:t>
    </dgm:pt>
    <dgm:pt modelId="{E6D9025A-6818-4573-942D-3C6C863608B9}" type="sibTrans" cxnId="{0C5BF5EE-5B93-4326-AD26-D7828A3E53E8}">
      <dgm:prSet/>
      <dgm:spPr/>
      <dgm:t>
        <a:bodyPr/>
        <a:lstStyle/>
        <a:p>
          <a:endParaRPr lang="zh-CN" altLang="en-US"/>
        </a:p>
      </dgm:t>
    </dgm:pt>
    <dgm:pt modelId="{E07EAF4C-6E11-459A-8E96-BFCEC1918554}" type="sibTrans" cxnId="{B32EACC6-D0FC-41CE-A771-BD92038F9C10}">
      <dgm:prSet/>
      <dgm:spPr/>
      <dgm:t>
        <a:bodyPr/>
        <a:lstStyle/>
        <a:p>
          <a:endParaRPr lang="zh-CN" altLang="en-US"/>
        </a:p>
      </dgm:t>
    </dgm:pt>
    <dgm:pt modelId="{823A3B42-4E2F-4CE4-BC5E-6615A380AC99}" type="sibTrans" cxnId="{8153AF61-0BD3-4637-81B2-77D3250AE1E5}">
      <dgm:prSet/>
      <dgm:spPr/>
      <dgm:t>
        <a:bodyPr/>
        <a:lstStyle/>
        <a:p>
          <a:endParaRPr lang="zh-CN" altLang="en-US"/>
        </a:p>
      </dgm:t>
    </dgm:pt>
    <dgm:pt modelId="{66E53DE5-DB88-47A9-801A-1EEAEF10C6D7}" type="parTrans" cxnId="{8E7259C0-44D5-4DE1-AE7F-9CF8E666C0B7}">
      <dgm:prSet/>
      <dgm:spPr/>
      <dgm:t>
        <a:bodyPr/>
        <a:lstStyle/>
        <a:p>
          <a:endParaRPr lang="zh-CN" altLang="en-US"/>
        </a:p>
      </dgm:t>
    </dgm:pt>
    <dgm:pt modelId="{1E95A83E-A6D4-4402-8D23-C8061B30983D}">
      <dgm:prSet phldrT="[文本]" custT="1"/>
      <dgm:spPr/>
      <dgm:t>
        <a:bodyPr/>
        <a:lstStyle/>
        <a:p>
          <a:r>
            <a:rPr lang="zh-CN" altLang="en-US" sz="1600" smtClean="0"/>
            <a:t>半球</a:t>
          </a:r>
          <a:endParaRPr lang="zh-CN" altLang="en-US" sz="1600"/>
        </a:p>
      </dgm:t>
    </dgm:pt>
    <dgm:pt modelId="{891BF04A-8FA5-43E2-8E65-0DC8F1D56288}" type="parTrans" cxnId="{EB1F69B0-8711-4282-879E-05E3696531BF}">
      <dgm:prSet/>
      <dgm:spPr/>
      <dgm:t>
        <a:bodyPr/>
        <a:lstStyle/>
        <a:p>
          <a:endParaRPr lang="zh-CN" altLang="en-US"/>
        </a:p>
      </dgm:t>
    </dgm:pt>
    <dgm:pt modelId="{B2CEDDA8-15C5-4946-99AA-24F3B629FBA8}">
      <dgm:prSet phldrT="[文本]"/>
      <dgm:spPr/>
      <dgm:t>
        <a:bodyPr/>
        <a:lstStyle/>
        <a:p>
          <a:r>
            <a:rPr lang="zh-CN" altLang="en-US" smtClean="0"/>
            <a:t>常用于室外屋檐吊顶定点监控</a:t>
          </a:r>
          <a:endParaRPr lang="zh-CN" altLang="en-US"/>
        </a:p>
      </dgm:t>
    </dgm:pt>
    <dgm:pt modelId="{4E53AA69-A190-4D51-9190-E8CEE78FAF98}" type="parTrans" cxnId="{C59EC54F-F3C8-4180-9F73-645E3556F9DC}">
      <dgm:prSet/>
      <dgm:spPr/>
      <dgm:t>
        <a:bodyPr/>
        <a:lstStyle/>
        <a:p>
          <a:endParaRPr lang="zh-CN" altLang="en-US"/>
        </a:p>
      </dgm:t>
    </dgm:pt>
    <dgm:pt modelId="{FEF58D8E-0630-4A38-958D-BB9DD4AEC6A3}">
      <dgm:prSet phldrT="[文本]"/>
      <dgm:spPr>
        <a:blipFill rotWithShape="0">
          <a:blip xmlns:r="http://schemas.openxmlformats.org/officeDocument/2006/relationships" r:embed="rId2"/>
          <a:stretch>
            <a:fillRect/>
          </a:stretch>
        </a:blipFill>
        <a:ln>
          <a:noFill/>
        </a:ln>
      </dgm:spPr>
      <dgm:t>
        <a:bodyPr/>
        <a:lstStyle/>
        <a:p>
          <a:endParaRPr lang="zh-CN" altLang="en-US"/>
        </a:p>
      </dgm:t>
    </dgm:pt>
    <dgm:pt modelId="{8F7A7865-982D-427F-903D-4E4C24C28D76}" type="sibTrans" cxnId="{C59EC54F-F3C8-4180-9F73-645E3556F9DC}">
      <dgm:prSet/>
      <dgm:spPr/>
      <dgm:t>
        <a:bodyPr/>
        <a:lstStyle/>
        <a:p>
          <a:endParaRPr lang="zh-CN" altLang="en-US"/>
        </a:p>
      </dgm:t>
    </dgm:pt>
    <dgm:pt modelId="{51AAE478-B55D-4192-BDE3-78807775AAB6}" type="sibTrans" cxnId="{EB1F69B0-8711-4282-879E-05E3696531BF}">
      <dgm:prSet/>
      <dgm:spPr/>
      <dgm:t>
        <a:bodyPr/>
        <a:lstStyle/>
        <a:p>
          <a:endParaRPr lang="zh-CN" altLang="en-US"/>
        </a:p>
      </dgm:t>
    </dgm:pt>
    <dgm:pt modelId="{6BF32C4E-3C14-4DDD-A9E6-33B6499D5EF0}" type="sibTrans" cxnId="{8E7259C0-44D5-4DE1-AE7F-9CF8E666C0B7}">
      <dgm:prSet/>
      <dgm:spPr/>
      <dgm:t>
        <a:bodyPr/>
        <a:lstStyle/>
        <a:p>
          <a:endParaRPr lang="zh-CN" altLang="en-US"/>
        </a:p>
      </dgm:t>
    </dgm:pt>
    <dgm:pt modelId="{44638706-B3B9-42AE-A4CA-298A032991E8}" type="parTrans" cxnId="{38EE6343-9929-49C6-B73B-F06FD9A562DB}">
      <dgm:prSet/>
      <dgm:spPr/>
      <dgm:t>
        <a:bodyPr/>
        <a:lstStyle/>
        <a:p>
          <a:endParaRPr lang="zh-CN" altLang="en-US"/>
        </a:p>
      </dgm:t>
    </dgm:pt>
    <dgm:pt modelId="{B8A2130D-6F4B-479F-BF52-2156B602315B}">
      <dgm:prSet phldrT="[文本]" custT="1"/>
      <dgm:spPr/>
      <dgm:t>
        <a:bodyPr/>
        <a:lstStyle/>
        <a:p>
          <a:r>
            <a:rPr lang="zh-CN" altLang="en-US" sz="1600" smtClean="0"/>
            <a:t>筒机</a:t>
          </a:r>
          <a:endParaRPr lang="zh-CN" altLang="en-US" sz="1600"/>
        </a:p>
      </dgm:t>
    </dgm:pt>
    <dgm:pt modelId="{98C11A10-1878-4107-B8DA-D16294CBFDE3}" type="parTrans" cxnId="{AE98F050-2982-4249-8620-FC6204E452DC}">
      <dgm:prSet/>
      <dgm:spPr/>
      <dgm:t>
        <a:bodyPr/>
        <a:lstStyle/>
        <a:p>
          <a:endParaRPr lang="zh-CN" altLang="en-US"/>
        </a:p>
      </dgm:t>
    </dgm:pt>
    <dgm:pt modelId="{3AB94A6C-3F25-4049-8EDC-EF5A8BC585FB}">
      <dgm:prSet phldrT="[文本]"/>
      <dgm:spPr/>
      <dgm:t>
        <a:bodyPr/>
        <a:lstStyle/>
        <a:p>
          <a:r>
            <a:rPr lang="zh-CN" altLang="en-US" smtClean="0"/>
            <a:t>用于室外各种环境定点监控</a:t>
          </a:r>
          <a:endParaRPr lang="zh-CN" altLang="en-US"/>
        </a:p>
      </dgm:t>
    </dgm:pt>
    <dgm:pt modelId="{5EB283FD-9434-4492-99FA-DC9EBBE09164}" type="parTrans" cxnId="{C8F9F6E6-4306-4D98-856C-4460ECCAB995}">
      <dgm:prSet/>
      <dgm:spPr/>
      <dgm:t>
        <a:bodyPr/>
        <a:lstStyle/>
        <a:p>
          <a:endParaRPr lang="zh-CN" altLang="en-US"/>
        </a:p>
      </dgm:t>
    </dgm:pt>
    <dgm:pt modelId="{67171194-99C4-406E-B022-A7C4150A5DC4}">
      <dgm:prSet phldrT="[文本]"/>
      <dgm:spPr>
        <a:blipFill rotWithShape="0">
          <a:blip xmlns:r="http://schemas.openxmlformats.org/officeDocument/2006/relationships" r:embed="rId3"/>
          <a:stretch>
            <a:fillRect/>
          </a:stretch>
        </a:blipFill>
        <a:ln>
          <a:noFill/>
        </a:ln>
      </dgm:spPr>
      <dgm:t>
        <a:bodyPr/>
        <a:lstStyle/>
        <a:p>
          <a:endParaRPr lang="zh-CN" altLang="en-US"/>
        </a:p>
      </dgm:t>
    </dgm:pt>
    <dgm:pt modelId="{367881CA-C877-468E-948C-7912320B56AF}" type="sibTrans" cxnId="{C8F9F6E6-4306-4D98-856C-4460ECCAB995}">
      <dgm:prSet/>
      <dgm:spPr/>
      <dgm:t>
        <a:bodyPr/>
        <a:lstStyle/>
        <a:p>
          <a:endParaRPr lang="zh-CN" altLang="en-US"/>
        </a:p>
      </dgm:t>
    </dgm:pt>
    <dgm:pt modelId="{8848B184-1428-453E-B1D7-C0A20508C24A}" type="sibTrans" cxnId="{AE98F050-2982-4249-8620-FC6204E452DC}">
      <dgm:prSet/>
      <dgm:spPr/>
      <dgm:t>
        <a:bodyPr/>
        <a:lstStyle/>
        <a:p>
          <a:endParaRPr lang="zh-CN" altLang="en-US"/>
        </a:p>
      </dgm:t>
    </dgm:pt>
    <dgm:pt modelId="{D3351412-0961-4F11-BDA0-CC218C7637D3}" type="sibTrans" cxnId="{38EE6343-9929-49C6-B73B-F06FD9A562DB}">
      <dgm:prSet/>
      <dgm:spPr/>
      <dgm:t>
        <a:bodyPr/>
        <a:lstStyle/>
        <a:p>
          <a:endParaRPr lang="zh-CN" altLang="en-US"/>
        </a:p>
      </dgm:t>
    </dgm:pt>
    <dgm:pt modelId="{58AA25F1-2B9C-4874-9ACC-3D1F83735E43}" type="parTrans" cxnId="{113FE262-AE96-408C-8475-B1B56D69C4D1}">
      <dgm:prSet/>
      <dgm:spPr/>
      <dgm:t>
        <a:bodyPr/>
        <a:lstStyle/>
        <a:p>
          <a:endParaRPr lang="zh-CN" altLang="en-US"/>
        </a:p>
      </dgm:t>
    </dgm:pt>
    <dgm:pt modelId="{B0B02152-4713-4351-94A5-7289A54B8577}">
      <dgm:prSet phldrT="[文本]" custT="1"/>
      <dgm:spPr/>
      <dgm:t>
        <a:bodyPr/>
        <a:lstStyle/>
        <a:p>
          <a:r>
            <a:rPr lang="zh-CN" altLang="en-US" sz="1600" smtClean="0"/>
            <a:t>球机</a:t>
          </a:r>
          <a:endParaRPr lang="zh-CN" altLang="en-US" sz="1600"/>
        </a:p>
      </dgm:t>
    </dgm:pt>
    <dgm:pt modelId="{51C3592A-D885-41DE-9DD3-0DC461D91E80}" type="parTrans" cxnId="{025E1309-7A80-48C8-A3C2-810845C6D808}">
      <dgm:prSet/>
      <dgm:spPr/>
      <dgm:t>
        <a:bodyPr/>
        <a:lstStyle/>
        <a:p>
          <a:endParaRPr lang="zh-CN" altLang="en-US"/>
        </a:p>
      </dgm:t>
    </dgm:pt>
    <dgm:pt modelId="{99DB9A63-D5A9-452A-ACD3-C72893878C90}">
      <dgm:prSet phldrT="[文本]"/>
      <dgm:spPr/>
      <dgm:t>
        <a:bodyPr/>
        <a:lstStyle/>
        <a:p>
          <a:r>
            <a:rPr lang="zh-CN" altLang="en-US" smtClean="0"/>
            <a:t>用于室外各种环境大范围监控</a:t>
          </a:r>
          <a:endParaRPr lang="zh-CN" altLang="en-US"/>
        </a:p>
      </dgm:t>
    </dgm:pt>
    <dgm:pt modelId="{B62EE69B-85E9-461E-B1C4-A2AF4321B299}" type="parTrans" cxnId="{792D565C-A458-4398-A31D-C82E0C7343D1}">
      <dgm:prSet/>
      <dgm:spPr/>
      <dgm:t>
        <a:bodyPr/>
        <a:lstStyle/>
        <a:p>
          <a:endParaRPr lang="zh-CN" altLang="en-US"/>
        </a:p>
      </dgm:t>
    </dgm:pt>
    <dgm:pt modelId="{28A50CF6-57CF-46F2-BFC0-3C0D0084172A}">
      <dgm:prSet phldrT="[文本]"/>
      <dgm:spPr>
        <a:blipFill rotWithShape="0">
          <a:blip xmlns:r="http://schemas.openxmlformats.org/officeDocument/2006/relationships" r:embed="rId4"/>
          <a:stretch>
            <a:fillRect/>
          </a:stretch>
        </a:blipFill>
        <a:ln>
          <a:noFill/>
        </a:ln>
      </dgm:spPr>
      <dgm:t>
        <a:bodyPr/>
        <a:lstStyle/>
        <a:p>
          <a:endParaRPr lang="zh-CN" altLang="en-US"/>
        </a:p>
      </dgm:t>
    </dgm:pt>
    <dgm:pt modelId="{FEE8172F-6618-4DB7-8F92-E8516DFC0A51}" type="sibTrans" cxnId="{792D565C-A458-4398-A31D-C82E0C7343D1}">
      <dgm:prSet/>
      <dgm:spPr/>
      <dgm:t>
        <a:bodyPr/>
        <a:lstStyle/>
        <a:p>
          <a:endParaRPr lang="zh-CN" altLang="en-US"/>
        </a:p>
      </dgm:t>
    </dgm:pt>
    <dgm:pt modelId="{37367405-C4E0-4E61-936E-9FB2DB91FFA0}" type="sibTrans" cxnId="{025E1309-7A80-48C8-A3C2-810845C6D808}">
      <dgm:prSet/>
      <dgm:spPr/>
      <dgm:t>
        <a:bodyPr/>
        <a:lstStyle/>
        <a:p>
          <a:endParaRPr lang="zh-CN" altLang="en-US"/>
        </a:p>
      </dgm:t>
    </dgm:pt>
    <dgm:pt modelId="{57B882CD-E3B4-4E0F-B68F-EF13455778FB}" type="sibTrans" cxnId="{113FE262-AE96-408C-8475-B1B56D69C4D1}">
      <dgm:prSet/>
      <dgm:spPr/>
      <dgm:t>
        <a:bodyPr/>
        <a:lstStyle/>
        <a:p>
          <a:endParaRPr lang="zh-CN" altLang="en-US"/>
        </a:p>
      </dgm:t>
    </dgm:pt>
    <dgm:pt modelId="{A5B9FF08-A857-44E7-A003-3725ED5FBE8E}" type="sibTrans" cxnId="{66EEE985-8316-4D50-A4F8-36A2B87930A7}">
      <dgm:prSet/>
      <dgm:spPr/>
      <dgm:t>
        <a:bodyPr/>
        <a:lstStyle/>
        <a:p>
          <a:endParaRPr lang="zh-CN" altLang="en-US"/>
        </a:p>
      </dgm:t>
    </dgm:pt>
    <dgm:pt modelId="{3652EB7F-5278-4E02-A854-25CB6AB40065}" type="sibTrans" cxnId="{9E8C6465-5055-4A91-A94C-522A26D8798C}">
      <dgm:prSet/>
      <dgm:spPr/>
      <dgm:t>
        <a:bodyPr/>
        <a:lstStyle/>
        <a:p>
          <a:endParaRPr lang="zh-CN" altLang="en-US"/>
        </a:p>
      </dgm:t>
    </dgm:pt>
    <dgm:pt modelId="{BFC95ED7-21E0-4829-8C6A-2E46D4CC73F4}" type="pres">
      <dgm:prSet presAssocID="{4A7FCB3C-D943-43C6-B29B-47741C00A4D2}" presName="mainComposite" presStyleCnt="0">
        <dgm:presLayoutVars>
          <dgm:chPref val="1"/>
          <dgm:dir/>
          <dgm:animOne val="branch"/>
          <dgm:animLvl val="lvl"/>
          <dgm:resizeHandles val="exact"/>
        </dgm:presLayoutVars>
      </dgm:prSet>
      <dgm:spPr/>
      <dgm:t>
        <a:bodyPr/>
        <a:lstStyle/>
        <a:p>
          <a:endParaRPr lang="zh-CN" altLang="en-US"/>
        </a:p>
      </dgm:t>
    </dgm:pt>
    <dgm:pt modelId="{81A54A0A-2B0A-4856-A349-FF9F6C89203A}" type="pres">
      <dgm:prSet presAssocID="{4A7FCB3C-D943-43C6-B29B-47741C00A4D2}" presName="hierFlow" presStyleCnt="0"/>
      <dgm:spPr/>
      <dgm:t>
        <a:bodyPr/>
        <a:lstStyle/>
        <a:p>
          <a:endParaRPr/>
        </a:p>
      </dgm:t>
    </dgm:pt>
    <dgm:pt modelId="{D1905FD4-2A30-4897-95AD-BB70FCADB954}" type="pres">
      <dgm:prSet presAssocID="{4A7FCB3C-D943-43C6-B29B-47741C00A4D2}" presName="hierChild1" presStyleCnt="0">
        <dgm:presLayoutVars>
          <dgm:chPref val="1"/>
          <dgm:animOne val="branch"/>
          <dgm:animLvl val="lvl"/>
        </dgm:presLayoutVars>
      </dgm:prSet>
      <dgm:spPr/>
      <dgm:t>
        <a:bodyPr/>
        <a:lstStyle/>
        <a:p>
          <a:endParaRPr/>
        </a:p>
      </dgm:t>
    </dgm:pt>
    <dgm:pt modelId="{DBA78027-FDF4-4686-B1A9-EFCE06397539}" type="pres">
      <dgm:prSet presAssocID="{FA39A892-8F16-45CF-87E0-B3EFB35C1C35}" presName="Name14" presStyleCnt="0"/>
      <dgm:spPr/>
      <dgm:t>
        <a:bodyPr/>
        <a:lstStyle/>
        <a:p>
          <a:endParaRPr/>
        </a:p>
      </dgm:t>
    </dgm:pt>
    <dgm:pt modelId="{C70BCF7A-C177-4C7A-9992-4D5921FB378B}" type="pres">
      <dgm:prSet presAssocID="{FA39A892-8F16-45CF-87E0-B3EFB35C1C35}" presName="level1Shape" presStyleLbl="node0" presStyleIdx="0" presStyleCnt="1" custScaleY="79929">
        <dgm:presLayoutVars>
          <dgm:chPref val="3"/>
        </dgm:presLayoutVars>
      </dgm:prSet>
      <dgm:spPr/>
      <dgm:t>
        <a:bodyPr/>
        <a:lstStyle/>
        <a:p>
          <a:endParaRPr lang="zh-CN" altLang="en-US"/>
        </a:p>
      </dgm:t>
    </dgm:pt>
    <dgm:pt modelId="{60161D77-906C-401B-8E50-1CB1107CE86C}" type="pres">
      <dgm:prSet presAssocID="{FA39A892-8F16-45CF-87E0-B3EFB35C1C35}" presName="hierChild2" presStyleCnt="0"/>
      <dgm:spPr/>
      <dgm:t>
        <a:bodyPr/>
        <a:lstStyle/>
        <a:p>
          <a:endParaRPr/>
        </a:p>
      </dgm:t>
    </dgm:pt>
    <dgm:pt modelId="{AB685DAD-BE37-470F-B317-AE8F42B9E9C3}" type="pres">
      <dgm:prSet presAssocID="{FCB4ADE1-E742-4E5A-9D85-0A85F100475F}" presName="Name19" presStyleLbl="parChTrans1D2" presStyleIdx="0" presStyleCnt="2"/>
      <dgm:spPr/>
      <dgm:t>
        <a:bodyPr/>
        <a:lstStyle/>
        <a:p>
          <a:endParaRPr lang="zh-CN" altLang="en-US"/>
        </a:p>
      </dgm:t>
    </dgm:pt>
    <dgm:pt modelId="{EDCA712F-C697-4274-859D-7592F6907FCF}" type="pres">
      <dgm:prSet presAssocID="{4EEEBEF3-0DAF-491A-9D1D-171FC2BD0179}" presName="Name21" presStyleCnt="0"/>
      <dgm:spPr/>
      <dgm:t>
        <a:bodyPr/>
        <a:lstStyle/>
        <a:p>
          <a:endParaRPr/>
        </a:p>
      </dgm:t>
    </dgm:pt>
    <dgm:pt modelId="{217E82D9-543C-416D-881E-5E3585274D02}" type="pres">
      <dgm:prSet presAssocID="{4EEEBEF3-0DAF-491A-9D1D-171FC2BD0179}" presName="level2Shape" presStyleLbl="node2" presStyleIdx="0" presStyleCnt="2" custScaleY="71887" custLinFactNeighborY="-8668"/>
      <dgm:spPr/>
      <dgm:t>
        <a:bodyPr/>
        <a:lstStyle/>
        <a:p>
          <a:endParaRPr lang="zh-CN" altLang="en-US"/>
        </a:p>
      </dgm:t>
    </dgm:pt>
    <dgm:pt modelId="{569B365A-87B3-4FB2-9055-281B1A0489AF}" type="pres">
      <dgm:prSet presAssocID="{4EEEBEF3-0DAF-491A-9D1D-171FC2BD0179}" presName="hierChild3" presStyleCnt="0"/>
      <dgm:spPr/>
      <dgm:t>
        <a:bodyPr/>
        <a:lstStyle/>
        <a:p>
          <a:endParaRPr/>
        </a:p>
      </dgm:t>
    </dgm:pt>
    <dgm:pt modelId="{B7E86339-724C-432B-A3FB-9E97AD959C4E}" type="pres">
      <dgm:prSet presAssocID="{5CCB7603-0D51-46AF-AB01-ADACE30AD5AD}" presName="Name19" presStyleLbl="parChTrans1D2" presStyleIdx="1" presStyleCnt="2"/>
      <dgm:spPr/>
      <dgm:t>
        <a:bodyPr/>
        <a:lstStyle/>
        <a:p>
          <a:endParaRPr lang="zh-CN" altLang="en-US"/>
        </a:p>
      </dgm:t>
    </dgm:pt>
    <dgm:pt modelId="{C9BA514F-9BB2-4F51-8266-31A899DF2641}" type="pres">
      <dgm:prSet presAssocID="{2F92B740-C233-4527-929E-19A387E6C248}" presName="Name21" presStyleCnt="0"/>
      <dgm:spPr/>
      <dgm:t>
        <a:bodyPr/>
        <a:lstStyle/>
        <a:p>
          <a:endParaRPr/>
        </a:p>
      </dgm:t>
    </dgm:pt>
    <dgm:pt modelId="{816D6855-39E2-45C9-AC96-C4B89C2F5B87}" type="pres">
      <dgm:prSet presAssocID="{2F92B740-C233-4527-929E-19A387E6C248}" presName="level2Shape" presStyleLbl="node2" presStyleIdx="1" presStyleCnt="2" custScaleY="71887" custLinFactNeighborY="-8668"/>
      <dgm:spPr/>
      <dgm:t>
        <a:bodyPr/>
        <a:lstStyle/>
        <a:p>
          <a:endParaRPr lang="zh-CN" altLang="en-US"/>
        </a:p>
      </dgm:t>
    </dgm:pt>
    <dgm:pt modelId="{2ED661C8-4982-4964-96C2-F1A9AAFF2CF3}" type="pres">
      <dgm:prSet presAssocID="{2F92B740-C233-4527-929E-19A387E6C248}" presName="hierChild3" presStyleCnt="0"/>
      <dgm:spPr/>
      <dgm:t>
        <a:bodyPr/>
        <a:lstStyle/>
        <a:p>
          <a:endParaRPr/>
        </a:p>
      </dgm:t>
    </dgm:pt>
    <dgm:pt modelId="{CF031696-515A-428D-B17E-4B5E6C980AB8}" type="pres">
      <dgm:prSet presAssocID="{F4DF89E8-B49F-44B8-A25F-2A277AD7F885}" presName="Name19" presStyleLbl="parChTrans1D3" presStyleIdx="0" presStyleCnt="4"/>
      <dgm:spPr/>
      <dgm:t>
        <a:bodyPr/>
        <a:lstStyle/>
        <a:p>
          <a:endParaRPr lang="zh-CN" altLang="en-US"/>
        </a:p>
      </dgm:t>
    </dgm:pt>
    <dgm:pt modelId="{A3214151-CACE-40CF-808F-8CB10C84DEDD}" type="pres">
      <dgm:prSet presAssocID="{C390FC81-CF6B-412B-8D95-F0BAA59FA817}" presName="Name21" presStyleCnt="0"/>
      <dgm:spPr/>
      <dgm:t>
        <a:bodyPr/>
        <a:lstStyle/>
        <a:p>
          <a:endParaRPr/>
        </a:p>
      </dgm:t>
    </dgm:pt>
    <dgm:pt modelId="{F3194026-87FA-40F4-986B-505A7A633C6B}" type="pres">
      <dgm:prSet presAssocID="{C390FC81-CF6B-412B-8D95-F0BAA59FA817}" presName="level2Shape" presStyleLbl="node3" presStyleIdx="0" presStyleCnt="4" custScaleY="71812" custLinFactNeighborY="-15556"/>
      <dgm:spPr/>
      <dgm:t>
        <a:bodyPr/>
        <a:lstStyle/>
        <a:p>
          <a:endParaRPr lang="zh-CN" altLang="en-US"/>
        </a:p>
      </dgm:t>
    </dgm:pt>
    <dgm:pt modelId="{E239D04C-7F90-4BCD-89CE-882F9BFEA7B3}" type="pres">
      <dgm:prSet presAssocID="{C390FC81-CF6B-412B-8D95-F0BAA59FA817}" presName="hierChild3" presStyleCnt="0"/>
      <dgm:spPr/>
      <dgm:t>
        <a:bodyPr/>
        <a:lstStyle/>
        <a:p>
          <a:endParaRPr/>
        </a:p>
      </dgm:t>
    </dgm:pt>
    <dgm:pt modelId="{F64BA579-7ED9-4E52-91DE-3190220DFC9F}" type="pres">
      <dgm:prSet presAssocID="{668AA8CA-EAD5-4F69-B5C8-D6D0C04D86BD}" presName="Name19" presStyleLbl="parChTrans1D4" presStyleIdx="0" presStyleCnt="8"/>
      <dgm:spPr/>
      <dgm:t>
        <a:bodyPr/>
        <a:lstStyle/>
        <a:p>
          <a:endParaRPr lang="zh-CN" altLang="en-US"/>
        </a:p>
      </dgm:t>
    </dgm:pt>
    <dgm:pt modelId="{93C1431A-7403-4D18-B80F-271082A10B84}" type="pres">
      <dgm:prSet presAssocID="{24E2C3EE-F534-4927-A545-9752704A74E5}" presName="Name21" presStyleCnt="0"/>
      <dgm:spPr/>
      <dgm:t>
        <a:bodyPr/>
        <a:lstStyle/>
        <a:p>
          <a:endParaRPr/>
        </a:p>
      </dgm:t>
    </dgm:pt>
    <dgm:pt modelId="{005D5628-586C-48E6-94D3-25DBE0B05FAC}" type="pres">
      <dgm:prSet presAssocID="{24E2C3EE-F534-4927-A545-9752704A74E5}" presName="level2Shape" presStyleLbl="node4" presStyleIdx="0" presStyleCnt="8" custScaleY="80141" custLinFactNeighborY="-22369"/>
      <dgm:spPr/>
      <dgm:t>
        <a:bodyPr/>
        <a:lstStyle/>
        <a:p>
          <a:endParaRPr lang="zh-CN" altLang="en-US"/>
        </a:p>
      </dgm:t>
    </dgm:pt>
    <dgm:pt modelId="{FF0F4E51-579B-400D-A7D8-664D684CAF8E}" type="pres">
      <dgm:prSet presAssocID="{24E2C3EE-F534-4927-A545-9752704A74E5}" presName="hierChild3" presStyleCnt="0"/>
      <dgm:spPr/>
      <dgm:t>
        <a:bodyPr/>
        <a:lstStyle/>
        <a:p>
          <a:endParaRPr/>
        </a:p>
      </dgm:t>
    </dgm:pt>
    <dgm:pt modelId="{5961DEDE-44B3-4C50-8028-39F0D2B075BA}" type="pres">
      <dgm:prSet presAssocID="{7320323F-632A-4F0E-8974-1C91D7481102}" presName="Name19" presStyleLbl="parChTrans1D4" presStyleIdx="1" presStyleCnt="8"/>
      <dgm:spPr/>
      <dgm:t>
        <a:bodyPr/>
        <a:lstStyle/>
        <a:p>
          <a:endParaRPr lang="zh-CN" altLang="en-US"/>
        </a:p>
      </dgm:t>
    </dgm:pt>
    <dgm:pt modelId="{7881EEFF-7F35-4AFF-859C-8953B30759E0}" type="pres">
      <dgm:prSet presAssocID="{706A7C43-A106-4AF5-A49C-1C76E46FF006}" presName="Name21" presStyleCnt="0"/>
      <dgm:spPr/>
      <dgm:t>
        <a:bodyPr/>
        <a:lstStyle/>
        <a:p>
          <a:endParaRPr/>
        </a:p>
      </dgm:t>
    </dgm:pt>
    <dgm:pt modelId="{4F0CB5A9-C6DE-4934-87BE-206DBC3385ED}" type="pres">
      <dgm:prSet presAssocID="{706A7C43-A106-4AF5-A49C-1C76E46FF006}" presName="level2Shape" presStyleLbl="node4" presStyleIdx="1" presStyleCnt="8" custScaleX="86670" custLinFactNeighborY="-26273"/>
      <dgm:spPr/>
      <dgm:t>
        <a:bodyPr/>
        <a:lstStyle/>
        <a:p>
          <a:endParaRPr lang="zh-CN" altLang="en-US"/>
        </a:p>
      </dgm:t>
    </dgm:pt>
    <dgm:pt modelId="{47C81AA1-EF9B-4D11-BB01-3761D0762E78}" type="pres">
      <dgm:prSet presAssocID="{706A7C43-A106-4AF5-A49C-1C76E46FF006}" presName="hierChild3" presStyleCnt="0"/>
      <dgm:spPr/>
      <dgm:t>
        <a:bodyPr/>
        <a:lstStyle/>
        <a:p>
          <a:endParaRPr/>
        </a:p>
      </dgm:t>
    </dgm:pt>
    <dgm:pt modelId="{D79E4A40-3CDE-491D-85C8-C032DA5AE6ED}" type="pres">
      <dgm:prSet presAssocID="{66E53DE5-DB88-47A9-801A-1EEAEF10C6D7}" presName="Name19" presStyleLbl="parChTrans1D3" presStyleIdx="1" presStyleCnt="4"/>
      <dgm:spPr/>
      <dgm:t>
        <a:bodyPr/>
        <a:lstStyle/>
        <a:p>
          <a:endParaRPr lang="zh-CN" altLang="en-US"/>
        </a:p>
      </dgm:t>
    </dgm:pt>
    <dgm:pt modelId="{9CB17F8E-DBEB-43A3-BA10-1A93CBA99D32}" type="pres">
      <dgm:prSet presAssocID="{1E95A83E-A6D4-4402-8D23-C8061B30983D}" presName="Name21" presStyleCnt="0"/>
      <dgm:spPr/>
      <dgm:t>
        <a:bodyPr/>
        <a:lstStyle/>
        <a:p>
          <a:endParaRPr/>
        </a:p>
      </dgm:t>
    </dgm:pt>
    <dgm:pt modelId="{C60BFB37-B27A-464C-9A12-84CC5A170981}" type="pres">
      <dgm:prSet presAssocID="{1E95A83E-A6D4-4402-8D23-C8061B30983D}" presName="level2Shape" presStyleLbl="node3" presStyleIdx="1" presStyleCnt="4" custScaleY="71812" custLinFactNeighborY="-15556"/>
      <dgm:spPr/>
      <dgm:t>
        <a:bodyPr/>
        <a:lstStyle/>
        <a:p>
          <a:endParaRPr lang="zh-CN" altLang="en-US"/>
        </a:p>
      </dgm:t>
    </dgm:pt>
    <dgm:pt modelId="{52375314-5297-48EF-91DB-A3E73A0391CB}" type="pres">
      <dgm:prSet presAssocID="{1E95A83E-A6D4-4402-8D23-C8061B30983D}" presName="hierChild3" presStyleCnt="0"/>
      <dgm:spPr/>
      <dgm:t>
        <a:bodyPr/>
        <a:lstStyle/>
        <a:p>
          <a:endParaRPr/>
        </a:p>
      </dgm:t>
    </dgm:pt>
    <dgm:pt modelId="{6A60C726-043B-469F-9BAA-7F9E13219C3A}" type="pres">
      <dgm:prSet presAssocID="{891BF04A-8FA5-43E2-8E65-0DC8F1D56288}" presName="Name19" presStyleLbl="parChTrans1D4" presStyleIdx="2" presStyleCnt="8"/>
      <dgm:spPr/>
      <dgm:t>
        <a:bodyPr/>
        <a:lstStyle/>
        <a:p>
          <a:endParaRPr lang="zh-CN" altLang="en-US"/>
        </a:p>
      </dgm:t>
    </dgm:pt>
    <dgm:pt modelId="{A035A4C1-3163-411C-80E4-9A4FFBB65123}" type="pres">
      <dgm:prSet presAssocID="{B2CEDDA8-15C5-4946-99AA-24F3B629FBA8}" presName="Name21" presStyleCnt="0"/>
      <dgm:spPr/>
      <dgm:t>
        <a:bodyPr/>
        <a:lstStyle/>
        <a:p>
          <a:endParaRPr/>
        </a:p>
      </dgm:t>
    </dgm:pt>
    <dgm:pt modelId="{15713033-D2F5-4E55-BEB8-17824E2AAE28}" type="pres">
      <dgm:prSet presAssocID="{B2CEDDA8-15C5-4946-99AA-24F3B629FBA8}" presName="level2Shape" presStyleLbl="node4" presStyleIdx="2" presStyleCnt="8" custScaleY="80141" custLinFactNeighborY="-22369"/>
      <dgm:spPr/>
      <dgm:t>
        <a:bodyPr/>
        <a:lstStyle/>
        <a:p>
          <a:endParaRPr lang="zh-CN" altLang="en-US"/>
        </a:p>
      </dgm:t>
    </dgm:pt>
    <dgm:pt modelId="{F89BB4D0-FB03-4BA4-9705-AE0A40E7A671}" type="pres">
      <dgm:prSet presAssocID="{B2CEDDA8-15C5-4946-99AA-24F3B629FBA8}" presName="hierChild3" presStyleCnt="0"/>
      <dgm:spPr/>
      <dgm:t>
        <a:bodyPr/>
        <a:lstStyle/>
        <a:p>
          <a:endParaRPr/>
        </a:p>
      </dgm:t>
    </dgm:pt>
    <dgm:pt modelId="{EE1C1F8C-4BC8-4BF2-8278-166D0A864DED}" type="pres">
      <dgm:prSet presAssocID="{4E53AA69-A190-4D51-9190-E8CEE78FAF98}" presName="Name19" presStyleLbl="parChTrans1D4" presStyleIdx="3" presStyleCnt="8"/>
      <dgm:spPr/>
      <dgm:t>
        <a:bodyPr/>
        <a:lstStyle/>
        <a:p>
          <a:endParaRPr lang="zh-CN" altLang="en-US"/>
        </a:p>
      </dgm:t>
    </dgm:pt>
    <dgm:pt modelId="{618DBF9B-2CE8-498B-AF15-59284B1D42D5}" type="pres">
      <dgm:prSet presAssocID="{FEF58D8E-0630-4A38-958D-BB9DD4AEC6A3}" presName="Name21" presStyleCnt="0"/>
      <dgm:spPr/>
      <dgm:t>
        <a:bodyPr/>
        <a:lstStyle/>
        <a:p>
          <a:endParaRPr/>
        </a:p>
      </dgm:t>
    </dgm:pt>
    <dgm:pt modelId="{9128C5D1-59D9-4116-84BC-15879F12DEC1}" type="pres">
      <dgm:prSet presAssocID="{FEF58D8E-0630-4A38-958D-BB9DD4AEC6A3}" presName="level2Shape" presStyleLbl="node4" presStyleIdx="3" presStyleCnt="8" custScaleX="71608" custScaleY="82483" custLinFactNeighborY="-28761"/>
      <dgm:spPr/>
      <dgm:t>
        <a:bodyPr/>
        <a:lstStyle/>
        <a:p>
          <a:endParaRPr lang="zh-CN" altLang="en-US"/>
        </a:p>
      </dgm:t>
    </dgm:pt>
    <dgm:pt modelId="{30757B7B-A331-4CE2-A011-B4E07C63C005}" type="pres">
      <dgm:prSet presAssocID="{FEF58D8E-0630-4A38-958D-BB9DD4AEC6A3}" presName="hierChild3" presStyleCnt="0"/>
      <dgm:spPr/>
      <dgm:t>
        <a:bodyPr/>
        <a:lstStyle/>
        <a:p>
          <a:endParaRPr/>
        </a:p>
      </dgm:t>
    </dgm:pt>
    <dgm:pt modelId="{20B03CE1-05D9-4A6A-8230-B6798D0BFF2E}" type="pres">
      <dgm:prSet presAssocID="{44638706-B3B9-42AE-A4CA-298A032991E8}" presName="Name19" presStyleLbl="parChTrans1D3" presStyleIdx="2" presStyleCnt="4"/>
      <dgm:spPr/>
      <dgm:t>
        <a:bodyPr/>
        <a:lstStyle/>
        <a:p>
          <a:endParaRPr lang="zh-CN" altLang="en-US"/>
        </a:p>
      </dgm:t>
    </dgm:pt>
    <dgm:pt modelId="{90CDBF39-E7E2-408E-89E8-60D1E7226242}" type="pres">
      <dgm:prSet presAssocID="{B8A2130D-6F4B-479F-BF52-2156B602315B}" presName="Name21" presStyleCnt="0"/>
      <dgm:spPr/>
      <dgm:t>
        <a:bodyPr/>
        <a:lstStyle/>
        <a:p>
          <a:endParaRPr/>
        </a:p>
      </dgm:t>
    </dgm:pt>
    <dgm:pt modelId="{73D8782E-13FE-4F4D-838A-7A22193247B5}" type="pres">
      <dgm:prSet presAssocID="{B8A2130D-6F4B-479F-BF52-2156B602315B}" presName="level2Shape" presStyleLbl="node3" presStyleIdx="2" presStyleCnt="4" custScaleY="71812" custLinFactNeighborY="-15556"/>
      <dgm:spPr/>
      <dgm:t>
        <a:bodyPr/>
        <a:lstStyle/>
        <a:p>
          <a:endParaRPr lang="zh-CN" altLang="en-US"/>
        </a:p>
      </dgm:t>
    </dgm:pt>
    <dgm:pt modelId="{A349CA1D-2DB6-4582-B14A-CC0DA551E25F}" type="pres">
      <dgm:prSet presAssocID="{B8A2130D-6F4B-479F-BF52-2156B602315B}" presName="hierChild3" presStyleCnt="0"/>
      <dgm:spPr/>
      <dgm:t>
        <a:bodyPr/>
        <a:lstStyle/>
        <a:p>
          <a:endParaRPr/>
        </a:p>
      </dgm:t>
    </dgm:pt>
    <dgm:pt modelId="{CBB264A5-6F87-4AC6-B442-F124404FEC8E}" type="pres">
      <dgm:prSet presAssocID="{98C11A10-1878-4107-B8DA-D16294CBFDE3}" presName="Name19" presStyleLbl="parChTrans1D4" presStyleIdx="4" presStyleCnt="8"/>
      <dgm:spPr/>
      <dgm:t>
        <a:bodyPr/>
        <a:lstStyle/>
        <a:p>
          <a:endParaRPr lang="zh-CN" altLang="en-US"/>
        </a:p>
      </dgm:t>
    </dgm:pt>
    <dgm:pt modelId="{C8F36C95-7361-4E14-ADA0-66512DFF6CFF}" type="pres">
      <dgm:prSet presAssocID="{3AB94A6C-3F25-4049-8EDC-EF5A8BC585FB}" presName="Name21" presStyleCnt="0"/>
      <dgm:spPr/>
      <dgm:t>
        <a:bodyPr/>
        <a:lstStyle/>
        <a:p>
          <a:endParaRPr/>
        </a:p>
      </dgm:t>
    </dgm:pt>
    <dgm:pt modelId="{962E9694-F19D-4C93-84C3-30B59EDC1F22}" type="pres">
      <dgm:prSet presAssocID="{3AB94A6C-3F25-4049-8EDC-EF5A8BC585FB}" presName="level2Shape" presStyleLbl="node4" presStyleIdx="4" presStyleCnt="8" custScaleY="80141" custLinFactNeighborY="-23761"/>
      <dgm:spPr/>
      <dgm:t>
        <a:bodyPr/>
        <a:lstStyle/>
        <a:p>
          <a:endParaRPr lang="zh-CN" altLang="en-US"/>
        </a:p>
      </dgm:t>
    </dgm:pt>
    <dgm:pt modelId="{58544DC9-AD7F-48F4-932E-1F0BB97C7998}" type="pres">
      <dgm:prSet presAssocID="{3AB94A6C-3F25-4049-8EDC-EF5A8BC585FB}" presName="hierChild3" presStyleCnt="0"/>
      <dgm:spPr/>
      <dgm:t>
        <a:bodyPr/>
        <a:lstStyle/>
        <a:p>
          <a:endParaRPr/>
        </a:p>
      </dgm:t>
    </dgm:pt>
    <dgm:pt modelId="{79F0AD6B-06ED-4D84-9AB7-6052C474629F}" type="pres">
      <dgm:prSet presAssocID="{5EB283FD-9434-4492-99FA-DC9EBBE09164}" presName="Name19" presStyleLbl="parChTrans1D4" presStyleIdx="5" presStyleCnt="8"/>
      <dgm:spPr/>
      <dgm:t>
        <a:bodyPr/>
        <a:lstStyle/>
        <a:p>
          <a:endParaRPr lang="zh-CN" altLang="en-US"/>
        </a:p>
      </dgm:t>
    </dgm:pt>
    <dgm:pt modelId="{3E2D39F6-F462-4BFF-A4EE-EE277126326A}" type="pres">
      <dgm:prSet presAssocID="{67171194-99C4-406E-B022-A7C4150A5DC4}" presName="Name21" presStyleCnt="0"/>
      <dgm:spPr/>
      <dgm:t>
        <a:bodyPr/>
        <a:lstStyle/>
        <a:p>
          <a:endParaRPr/>
        </a:p>
      </dgm:t>
    </dgm:pt>
    <dgm:pt modelId="{79D9CE35-A0F8-4DC2-9318-D0E422DD549E}" type="pres">
      <dgm:prSet presAssocID="{67171194-99C4-406E-B022-A7C4150A5DC4}" presName="level2Shape" presStyleLbl="node4" presStyleIdx="5" presStyleCnt="8" custScaleY="67293" custLinFactNeighborY="-28761"/>
      <dgm:spPr/>
      <dgm:t>
        <a:bodyPr/>
        <a:lstStyle/>
        <a:p>
          <a:endParaRPr lang="zh-CN" altLang="en-US"/>
        </a:p>
      </dgm:t>
    </dgm:pt>
    <dgm:pt modelId="{27E22D4E-5A2F-41E0-A019-938F6381D397}" type="pres">
      <dgm:prSet presAssocID="{67171194-99C4-406E-B022-A7C4150A5DC4}" presName="hierChild3" presStyleCnt="0"/>
      <dgm:spPr/>
      <dgm:t>
        <a:bodyPr/>
        <a:lstStyle/>
        <a:p>
          <a:endParaRPr/>
        </a:p>
      </dgm:t>
    </dgm:pt>
    <dgm:pt modelId="{77336FA0-A65D-4D5F-8876-F77F9E62F860}" type="pres">
      <dgm:prSet presAssocID="{58AA25F1-2B9C-4874-9ACC-3D1F83735E43}" presName="Name19" presStyleLbl="parChTrans1D3" presStyleIdx="3" presStyleCnt="4"/>
      <dgm:spPr/>
      <dgm:t>
        <a:bodyPr/>
        <a:lstStyle/>
        <a:p>
          <a:endParaRPr lang="zh-CN" altLang="en-US"/>
        </a:p>
      </dgm:t>
    </dgm:pt>
    <dgm:pt modelId="{0358C753-5100-442B-A444-C141A692FF5E}" type="pres">
      <dgm:prSet presAssocID="{B0B02152-4713-4351-94A5-7289A54B8577}" presName="Name21" presStyleCnt="0"/>
      <dgm:spPr/>
      <dgm:t>
        <a:bodyPr/>
        <a:lstStyle/>
        <a:p>
          <a:endParaRPr/>
        </a:p>
      </dgm:t>
    </dgm:pt>
    <dgm:pt modelId="{0D6F22FF-57F6-455C-8EFF-F4677AF847C2}" type="pres">
      <dgm:prSet presAssocID="{B0B02152-4713-4351-94A5-7289A54B8577}" presName="level2Shape" presStyleLbl="node3" presStyleIdx="3" presStyleCnt="4" custScaleY="71812" custLinFactNeighborY="-15556"/>
      <dgm:spPr/>
      <dgm:t>
        <a:bodyPr/>
        <a:lstStyle/>
        <a:p>
          <a:endParaRPr lang="zh-CN" altLang="en-US"/>
        </a:p>
      </dgm:t>
    </dgm:pt>
    <dgm:pt modelId="{2EAD283A-9C4E-429D-B939-9DC449F32F17}" type="pres">
      <dgm:prSet presAssocID="{B0B02152-4713-4351-94A5-7289A54B8577}" presName="hierChild3" presStyleCnt="0"/>
      <dgm:spPr/>
      <dgm:t>
        <a:bodyPr/>
        <a:lstStyle/>
        <a:p>
          <a:endParaRPr/>
        </a:p>
      </dgm:t>
    </dgm:pt>
    <dgm:pt modelId="{C5F90804-EE07-406E-A693-6F376D92C4E0}" type="pres">
      <dgm:prSet presAssocID="{51C3592A-D885-41DE-9DD3-0DC461D91E80}" presName="Name19" presStyleLbl="parChTrans1D4" presStyleIdx="6" presStyleCnt="8"/>
      <dgm:spPr/>
      <dgm:t>
        <a:bodyPr/>
        <a:lstStyle/>
        <a:p>
          <a:endParaRPr lang="zh-CN" altLang="en-US"/>
        </a:p>
      </dgm:t>
    </dgm:pt>
    <dgm:pt modelId="{5238E5AC-F772-449B-ABFF-D548699274AC}" type="pres">
      <dgm:prSet presAssocID="{99DB9A63-D5A9-452A-ACD3-C72893878C90}" presName="Name21" presStyleCnt="0"/>
      <dgm:spPr/>
      <dgm:t>
        <a:bodyPr/>
        <a:lstStyle/>
        <a:p>
          <a:endParaRPr/>
        </a:p>
      </dgm:t>
    </dgm:pt>
    <dgm:pt modelId="{04B0E1DD-EDF7-4697-AA4E-DEAA8C8A12FB}" type="pres">
      <dgm:prSet presAssocID="{99DB9A63-D5A9-452A-ACD3-C72893878C90}" presName="level2Shape" presStyleLbl="node4" presStyleIdx="6" presStyleCnt="8" custScaleY="80141" custLinFactNeighborY="-22369"/>
      <dgm:spPr/>
      <dgm:t>
        <a:bodyPr/>
        <a:lstStyle/>
        <a:p>
          <a:endParaRPr lang="zh-CN" altLang="en-US"/>
        </a:p>
      </dgm:t>
    </dgm:pt>
    <dgm:pt modelId="{ACD4FE22-7445-4A10-88B5-73C956CC1A69}" type="pres">
      <dgm:prSet presAssocID="{99DB9A63-D5A9-452A-ACD3-C72893878C90}" presName="hierChild3" presStyleCnt="0"/>
      <dgm:spPr/>
      <dgm:t>
        <a:bodyPr/>
        <a:lstStyle/>
        <a:p>
          <a:endParaRPr/>
        </a:p>
      </dgm:t>
    </dgm:pt>
    <dgm:pt modelId="{B111326E-3A07-4AAC-9721-B30FB406060B}" type="pres">
      <dgm:prSet presAssocID="{B62EE69B-85E9-461E-B1C4-A2AF4321B299}" presName="Name19" presStyleLbl="parChTrans1D4" presStyleIdx="7" presStyleCnt="8"/>
      <dgm:spPr/>
      <dgm:t>
        <a:bodyPr/>
        <a:lstStyle/>
        <a:p>
          <a:endParaRPr lang="zh-CN" altLang="en-US"/>
        </a:p>
      </dgm:t>
    </dgm:pt>
    <dgm:pt modelId="{030F0D7E-81E2-4A67-9879-8A7FA950F006}" type="pres">
      <dgm:prSet presAssocID="{28A50CF6-57CF-46F2-BFC0-3C0D0084172A}" presName="Name21" presStyleCnt="0"/>
      <dgm:spPr/>
      <dgm:t>
        <a:bodyPr/>
        <a:lstStyle/>
        <a:p>
          <a:endParaRPr/>
        </a:p>
      </dgm:t>
    </dgm:pt>
    <dgm:pt modelId="{DD835BD5-3EA7-4691-A6FD-E55C0127E6B0}" type="pres">
      <dgm:prSet presAssocID="{28A50CF6-57CF-46F2-BFC0-3C0D0084172A}" presName="level2Shape" presStyleLbl="node4" presStyleIdx="7" presStyleCnt="8" custScaleX="72673" custScaleY="111022" custLinFactNeighborY="-28761"/>
      <dgm:spPr/>
      <dgm:t>
        <a:bodyPr/>
        <a:lstStyle/>
        <a:p>
          <a:endParaRPr lang="zh-CN" altLang="en-US"/>
        </a:p>
      </dgm:t>
    </dgm:pt>
    <dgm:pt modelId="{26873F73-FA1C-43FD-AFBD-D18D9B8BC804}" type="pres">
      <dgm:prSet presAssocID="{28A50CF6-57CF-46F2-BFC0-3C0D0084172A}" presName="hierChild3" presStyleCnt="0"/>
      <dgm:spPr/>
      <dgm:t>
        <a:bodyPr/>
        <a:lstStyle/>
        <a:p>
          <a:endParaRPr/>
        </a:p>
      </dgm:t>
    </dgm:pt>
    <dgm:pt modelId="{DE3B48F8-BCDA-40C3-A43C-4C277858698E}" type="pres">
      <dgm:prSet presAssocID="{4A7FCB3C-D943-43C6-B29B-47741C00A4D2}" presName="bgShapesFlow" presStyleCnt="0"/>
      <dgm:spPr/>
      <dgm:t>
        <a:bodyPr/>
        <a:lstStyle/>
        <a:p>
          <a:endParaRPr/>
        </a:p>
      </dgm:t>
    </dgm:pt>
  </dgm:ptLst>
  <dgm:cxnLst>
    <dgm:cxn modelId="{A618135C-91B7-4773-92FB-A0CB9973F59A}" type="presOf" srcId="{98C11A10-1878-4107-B8DA-D16294CBFDE3}" destId="{CBB264A5-6F87-4AC6-B442-F124404FEC8E}" srcOrd="0" destOrd="0" presId="urn:microsoft.com/office/officeart/2005/8/layout/hierarchy6"/>
    <dgm:cxn modelId="{C8F9F6E6-4306-4D98-856C-4460ECCAB995}" srcId="{3AB94A6C-3F25-4049-8EDC-EF5A8BC585FB}" destId="{67171194-99C4-406E-B022-A7C4150A5DC4}" srcOrd="0" destOrd="0" parTransId="{5EB283FD-9434-4492-99FA-DC9EBBE09164}" sibTransId="{367881CA-C877-468E-948C-7912320B56AF}"/>
    <dgm:cxn modelId="{A4639F10-18BD-491C-B13F-418F4A264B17}" type="presOf" srcId="{B8A2130D-6F4B-479F-BF52-2156B602315B}" destId="{73D8782E-13FE-4F4D-838A-7A22193247B5}" srcOrd="0" destOrd="0" presId="urn:microsoft.com/office/officeart/2005/8/layout/hierarchy6"/>
    <dgm:cxn modelId="{0EEBFB95-2941-4768-A296-C39D9A250CBA}" type="presOf" srcId="{7320323F-632A-4F0E-8974-1C91D7481102}" destId="{5961DEDE-44B3-4C50-8028-39F0D2B075BA}" srcOrd="0" destOrd="0" presId="urn:microsoft.com/office/officeart/2005/8/layout/hierarchy6"/>
    <dgm:cxn modelId="{8E7259C0-44D5-4DE1-AE7F-9CF8E666C0B7}" srcId="{2F92B740-C233-4527-929E-19A387E6C248}" destId="{1E95A83E-A6D4-4402-8D23-C8061B30983D}" srcOrd="1" destOrd="0" parTransId="{66E53DE5-DB88-47A9-801A-1EEAEF10C6D7}" sibTransId="{6BF32C4E-3C14-4DDD-A9E6-33B6499D5EF0}"/>
    <dgm:cxn modelId="{DF802DA9-51BC-42BE-841C-D075E6EE8D71}" type="presOf" srcId="{C390FC81-CF6B-412B-8D95-F0BAA59FA817}" destId="{F3194026-87FA-40F4-986B-505A7A633C6B}" srcOrd="0" destOrd="0" presId="urn:microsoft.com/office/officeart/2005/8/layout/hierarchy6"/>
    <dgm:cxn modelId="{A56C1443-ACCF-4D1B-B828-4D19B93A85D8}" type="presOf" srcId="{44638706-B3B9-42AE-A4CA-298A032991E8}" destId="{20B03CE1-05D9-4A6A-8230-B6798D0BFF2E}" srcOrd="0" destOrd="0" presId="urn:microsoft.com/office/officeart/2005/8/layout/hierarchy6"/>
    <dgm:cxn modelId="{113FE262-AE96-408C-8475-B1B56D69C4D1}" srcId="{2F92B740-C233-4527-929E-19A387E6C248}" destId="{B0B02152-4713-4351-94A5-7289A54B8577}" srcOrd="3" destOrd="0" parTransId="{58AA25F1-2B9C-4874-9ACC-3D1F83735E43}" sibTransId="{57B882CD-E3B4-4E0F-B68F-EF13455778FB}"/>
    <dgm:cxn modelId="{792D565C-A458-4398-A31D-C82E0C7343D1}" srcId="{99DB9A63-D5A9-452A-ACD3-C72893878C90}" destId="{28A50CF6-57CF-46F2-BFC0-3C0D0084172A}" srcOrd="0" destOrd="0" parTransId="{B62EE69B-85E9-461E-B1C4-A2AF4321B299}" sibTransId="{FEE8172F-6618-4DB7-8F92-E8516DFC0A51}"/>
    <dgm:cxn modelId="{56DD753C-27AF-4524-A80B-18F4EAE9D9D4}" type="presOf" srcId="{FCB4ADE1-E742-4E5A-9D85-0A85F100475F}" destId="{AB685DAD-BE37-470F-B317-AE8F42B9E9C3}" srcOrd="0" destOrd="0" presId="urn:microsoft.com/office/officeart/2005/8/layout/hierarchy6"/>
    <dgm:cxn modelId="{025E1309-7A80-48C8-A3C2-810845C6D808}" srcId="{B0B02152-4713-4351-94A5-7289A54B8577}" destId="{99DB9A63-D5A9-452A-ACD3-C72893878C90}" srcOrd="0" destOrd="0" parTransId="{51C3592A-D885-41DE-9DD3-0DC461D91E80}" sibTransId="{37367405-C4E0-4E61-936E-9FB2DB91FFA0}"/>
    <dgm:cxn modelId="{38EE6343-9929-49C6-B73B-F06FD9A562DB}" srcId="{2F92B740-C233-4527-929E-19A387E6C248}" destId="{B8A2130D-6F4B-479F-BF52-2156B602315B}" srcOrd="2" destOrd="0" parTransId="{44638706-B3B9-42AE-A4CA-298A032991E8}" sibTransId="{D3351412-0961-4F11-BDA0-CC218C7637D3}"/>
    <dgm:cxn modelId="{9B532B73-AC8B-4D4C-8ADF-DA1558A497FF}" type="presOf" srcId="{4A7FCB3C-D943-43C6-B29B-47741C00A4D2}" destId="{BFC95ED7-21E0-4829-8C6A-2E46D4CC73F4}" srcOrd="0" destOrd="0" presId="urn:microsoft.com/office/officeart/2005/8/layout/hierarchy6"/>
    <dgm:cxn modelId="{7FD4B04E-E317-4D0C-B267-4C59F03C6F28}" type="presOf" srcId="{28A50CF6-57CF-46F2-BFC0-3C0D0084172A}" destId="{DD835BD5-3EA7-4691-A6FD-E55C0127E6B0}" srcOrd="0" destOrd="0" presId="urn:microsoft.com/office/officeart/2005/8/layout/hierarchy6"/>
    <dgm:cxn modelId="{D22B48F9-2176-48EF-8772-DB14942E1F29}" type="presOf" srcId="{B0B02152-4713-4351-94A5-7289A54B8577}" destId="{0D6F22FF-57F6-455C-8EFF-F4677AF847C2}" srcOrd="0" destOrd="0" presId="urn:microsoft.com/office/officeart/2005/8/layout/hierarchy6"/>
    <dgm:cxn modelId="{546A7F7A-6917-4F4A-8BA6-7A76BC59CB01}" type="presOf" srcId="{2F92B740-C233-4527-929E-19A387E6C248}" destId="{816D6855-39E2-45C9-AC96-C4B89C2F5B87}" srcOrd="0" destOrd="0" presId="urn:microsoft.com/office/officeart/2005/8/layout/hierarchy6"/>
    <dgm:cxn modelId="{DB78BB21-8351-4127-8CB7-853742BC2BF9}" type="presOf" srcId="{F4DF89E8-B49F-44B8-A25F-2A277AD7F885}" destId="{CF031696-515A-428D-B17E-4B5E6C980AB8}" srcOrd="0" destOrd="0" presId="urn:microsoft.com/office/officeart/2005/8/layout/hierarchy6"/>
    <dgm:cxn modelId="{EB1F69B0-8711-4282-879E-05E3696531BF}" srcId="{1E95A83E-A6D4-4402-8D23-C8061B30983D}" destId="{B2CEDDA8-15C5-4946-99AA-24F3B629FBA8}" srcOrd="0" destOrd="0" parTransId="{891BF04A-8FA5-43E2-8E65-0DC8F1D56288}" sibTransId="{51AAE478-B55D-4192-BDE3-78807775AAB6}"/>
    <dgm:cxn modelId="{AE98F050-2982-4249-8620-FC6204E452DC}" srcId="{B8A2130D-6F4B-479F-BF52-2156B602315B}" destId="{3AB94A6C-3F25-4049-8EDC-EF5A8BC585FB}" srcOrd="0" destOrd="0" parTransId="{98C11A10-1878-4107-B8DA-D16294CBFDE3}" sibTransId="{8848B184-1428-453E-B1D7-C0A20508C24A}"/>
    <dgm:cxn modelId="{C8C40068-ECEF-4D20-91BA-243AB777F4CC}" srcId="{FA39A892-8F16-45CF-87E0-B3EFB35C1C35}" destId="{4EEEBEF3-0DAF-491A-9D1D-171FC2BD0179}" srcOrd="0" destOrd="0" parTransId="{FCB4ADE1-E742-4E5A-9D85-0A85F100475F}" sibTransId="{A7D10D75-9F3A-44F9-A6EB-AA55FED7DC62}"/>
    <dgm:cxn modelId="{B32EACC6-D0FC-41CE-A771-BD92038F9C10}" srcId="{C390FC81-CF6B-412B-8D95-F0BAA59FA817}" destId="{24E2C3EE-F534-4927-A545-9752704A74E5}" srcOrd="0" destOrd="0" parTransId="{668AA8CA-EAD5-4F69-B5C8-D6D0C04D86BD}" sibTransId="{E07EAF4C-6E11-459A-8E96-BFCEC1918554}"/>
    <dgm:cxn modelId="{1860ACBC-9A25-45BF-AAAF-0D52CACAA780}" type="presOf" srcId="{99DB9A63-D5A9-452A-ACD3-C72893878C90}" destId="{04B0E1DD-EDF7-4697-AA4E-DEAA8C8A12FB}" srcOrd="0" destOrd="0" presId="urn:microsoft.com/office/officeart/2005/8/layout/hierarchy6"/>
    <dgm:cxn modelId="{50CBBEDE-6443-4D61-A027-60CDF356C443}" type="presOf" srcId="{B2CEDDA8-15C5-4946-99AA-24F3B629FBA8}" destId="{15713033-D2F5-4E55-BEB8-17824E2AAE28}" srcOrd="0" destOrd="0" presId="urn:microsoft.com/office/officeart/2005/8/layout/hierarchy6"/>
    <dgm:cxn modelId="{C59EC54F-F3C8-4180-9F73-645E3556F9DC}" srcId="{B2CEDDA8-15C5-4946-99AA-24F3B629FBA8}" destId="{FEF58D8E-0630-4A38-958D-BB9DD4AEC6A3}" srcOrd="0" destOrd="0" parTransId="{4E53AA69-A190-4D51-9190-E8CEE78FAF98}" sibTransId="{8F7A7865-982D-427F-903D-4E4C24C28D76}"/>
    <dgm:cxn modelId="{84577A06-2E91-4FCE-B553-A40CF133B93F}" type="presOf" srcId="{5EB283FD-9434-4492-99FA-DC9EBBE09164}" destId="{79F0AD6B-06ED-4D84-9AB7-6052C474629F}" srcOrd="0" destOrd="0" presId="urn:microsoft.com/office/officeart/2005/8/layout/hierarchy6"/>
    <dgm:cxn modelId="{C82BF431-7256-490A-BB3C-5B3EE0D9653E}" type="presOf" srcId="{66E53DE5-DB88-47A9-801A-1EEAEF10C6D7}" destId="{D79E4A40-3CDE-491D-85C8-C032DA5AE6ED}" srcOrd="0" destOrd="0" presId="urn:microsoft.com/office/officeart/2005/8/layout/hierarchy6"/>
    <dgm:cxn modelId="{D83F6A78-9566-42A0-8850-E07605D0BDD7}" type="presOf" srcId="{5CCB7603-0D51-46AF-AB01-ADACE30AD5AD}" destId="{B7E86339-724C-432B-A3FB-9E97AD959C4E}" srcOrd="0" destOrd="0" presId="urn:microsoft.com/office/officeart/2005/8/layout/hierarchy6"/>
    <dgm:cxn modelId="{9E8C6465-5055-4A91-A94C-522A26D8798C}" srcId="{4A7FCB3C-D943-43C6-B29B-47741C00A4D2}" destId="{FA39A892-8F16-45CF-87E0-B3EFB35C1C35}" srcOrd="0" destOrd="0" parTransId="{56CFCBCE-9480-4A93-B15A-4DC50DD69E4C}" sibTransId="{3652EB7F-5278-4E02-A854-25CB6AB40065}"/>
    <dgm:cxn modelId="{6BBD862F-9264-4AF3-BBF2-7AE6310E31B7}" type="presOf" srcId="{1E95A83E-A6D4-4402-8D23-C8061B30983D}" destId="{C60BFB37-B27A-464C-9A12-84CC5A170981}" srcOrd="0" destOrd="0" presId="urn:microsoft.com/office/officeart/2005/8/layout/hierarchy6"/>
    <dgm:cxn modelId="{220A1286-4452-4320-94CE-4600855536DF}" type="presOf" srcId="{24E2C3EE-F534-4927-A545-9752704A74E5}" destId="{005D5628-586C-48E6-94D3-25DBE0B05FAC}" srcOrd="0" destOrd="0" presId="urn:microsoft.com/office/officeart/2005/8/layout/hierarchy6"/>
    <dgm:cxn modelId="{C035167A-6B32-4B65-9F5A-AAC22C78DCC0}" type="presOf" srcId="{58AA25F1-2B9C-4874-9ACC-3D1F83735E43}" destId="{77336FA0-A65D-4D5F-8876-F77F9E62F860}" srcOrd="0" destOrd="0" presId="urn:microsoft.com/office/officeart/2005/8/layout/hierarchy6"/>
    <dgm:cxn modelId="{0C5BF5EE-5B93-4326-AD26-D7828A3E53E8}" srcId="{24E2C3EE-F534-4927-A545-9752704A74E5}" destId="{706A7C43-A106-4AF5-A49C-1C76E46FF006}" srcOrd="0" destOrd="0" parTransId="{7320323F-632A-4F0E-8974-1C91D7481102}" sibTransId="{E6D9025A-6818-4573-942D-3C6C863608B9}"/>
    <dgm:cxn modelId="{8153AF61-0BD3-4637-81B2-77D3250AE1E5}" srcId="{2F92B740-C233-4527-929E-19A387E6C248}" destId="{C390FC81-CF6B-412B-8D95-F0BAA59FA817}" srcOrd="0" destOrd="0" parTransId="{F4DF89E8-B49F-44B8-A25F-2A277AD7F885}" sibTransId="{823A3B42-4E2F-4CE4-BC5E-6615A380AC99}"/>
    <dgm:cxn modelId="{4BF200C9-6730-48AE-99A0-7DAC561FE24D}" type="presOf" srcId="{51C3592A-D885-41DE-9DD3-0DC461D91E80}" destId="{C5F90804-EE07-406E-A693-6F376D92C4E0}" srcOrd="0" destOrd="0" presId="urn:microsoft.com/office/officeart/2005/8/layout/hierarchy6"/>
    <dgm:cxn modelId="{D34C0CA1-90CF-41B5-88EF-C205FCECBAAB}" type="presOf" srcId="{FEF58D8E-0630-4A38-958D-BB9DD4AEC6A3}" destId="{9128C5D1-59D9-4116-84BC-15879F12DEC1}" srcOrd="0" destOrd="0" presId="urn:microsoft.com/office/officeart/2005/8/layout/hierarchy6"/>
    <dgm:cxn modelId="{4ED9CB36-6A55-4EF6-B9CD-B5BC5C24E5E6}" type="presOf" srcId="{891BF04A-8FA5-43E2-8E65-0DC8F1D56288}" destId="{6A60C726-043B-469F-9BAA-7F9E13219C3A}" srcOrd="0" destOrd="0" presId="urn:microsoft.com/office/officeart/2005/8/layout/hierarchy6"/>
    <dgm:cxn modelId="{EF2F3F9F-0478-4C0D-B371-D99B38E592E4}" type="presOf" srcId="{4E53AA69-A190-4D51-9190-E8CEE78FAF98}" destId="{EE1C1F8C-4BC8-4BF2-8278-166D0A864DED}" srcOrd="0" destOrd="0" presId="urn:microsoft.com/office/officeart/2005/8/layout/hierarchy6"/>
    <dgm:cxn modelId="{66EEE985-8316-4D50-A4F8-36A2B87930A7}" srcId="{FA39A892-8F16-45CF-87E0-B3EFB35C1C35}" destId="{2F92B740-C233-4527-929E-19A387E6C248}" srcOrd="1" destOrd="0" parTransId="{5CCB7603-0D51-46AF-AB01-ADACE30AD5AD}" sibTransId="{A5B9FF08-A857-44E7-A003-3725ED5FBE8E}"/>
    <dgm:cxn modelId="{17C26189-C4D9-4AD9-B344-EE3DDAE78129}" type="presOf" srcId="{B62EE69B-85E9-461E-B1C4-A2AF4321B299}" destId="{B111326E-3A07-4AAC-9721-B30FB406060B}" srcOrd="0" destOrd="0" presId="urn:microsoft.com/office/officeart/2005/8/layout/hierarchy6"/>
    <dgm:cxn modelId="{91F78096-8162-42E5-B9FE-34CB1143D0EF}" type="presOf" srcId="{668AA8CA-EAD5-4F69-B5C8-D6D0C04D86BD}" destId="{F64BA579-7ED9-4E52-91DE-3190220DFC9F}" srcOrd="0" destOrd="0" presId="urn:microsoft.com/office/officeart/2005/8/layout/hierarchy6"/>
    <dgm:cxn modelId="{79A14EC1-DF2E-4590-9871-00BAF1CDA91E}" type="presOf" srcId="{FA39A892-8F16-45CF-87E0-B3EFB35C1C35}" destId="{C70BCF7A-C177-4C7A-9992-4D5921FB378B}" srcOrd="0" destOrd="0" presId="urn:microsoft.com/office/officeart/2005/8/layout/hierarchy6"/>
    <dgm:cxn modelId="{E49FF95B-C207-4C15-B78E-298174BF7D6A}" type="presOf" srcId="{4EEEBEF3-0DAF-491A-9D1D-171FC2BD0179}" destId="{217E82D9-543C-416D-881E-5E3585274D02}" srcOrd="0" destOrd="0" presId="urn:microsoft.com/office/officeart/2005/8/layout/hierarchy6"/>
    <dgm:cxn modelId="{8D79F03B-8C8B-4196-A640-3A6271B78D09}" type="presOf" srcId="{706A7C43-A106-4AF5-A49C-1C76E46FF006}" destId="{4F0CB5A9-C6DE-4934-87BE-206DBC3385ED}" srcOrd="0" destOrd="0" presId="urn:microsoft.com/office/officeart/2005/8/layout/hierarchy6"/>
    <dgm:cxn modelId="{EA65D89A-D5A8-46AF-93B9-0E165AF1E72D}" type="presOf" srcId="{67171194-99C4-406E-B022-A7C4150A5DC4}" destId="{79D9CE35-A0F8-4DC2-9318-D0E422DD549E}" srcOrd="0" destOrd="0" presId="urn:microsoft.com/office/officeart/2005/8/layout/hierarchy6"/>
    <dgm:cxn modelId="{425E2FC1-4289-4C73-ABBE-D44E85CF1957}" type="presOf" srcId="{3AB94A6C-3F25-4049-8EDC-EF5A8BC585FB}" destId="{962E9694-F19D-4C93-84C3-30B59EDC1F22}" srcOrd="0" destOrd="0" presId="urn:microsoft.com/office/officeart/2005/8/layout/hierarchy6"/>
    <dgm:cxn modelId="{83BE9AE8-FB1B-4452-AEB0-B22718D499EF}" type="presParOf" srcId="{BFC95ED7-21E0-4829-8C6A-2E46D4CC73F4}" destId="{81A54A0A-2B0A-4856-A349-FF9F6C89203A}" srcOrd="0" destOrd="0" presId="urn:microsoft.com/office/officeart/2005/8/layout/hierarchy6"/>
    <dgm:cxn modelId="{C162641B-6BDC-48F3-BC6F-625268A96F50}" type="presParOf" srcId="{81A54A0A-2B0A-4856-A349-FF9F6C89203A}" destId="{D1905FD4-2A30-4897-95AD-BB70FCADB954}" srcOrd="0" destOrd="0" presId="urn:microsoft.com/office/officeart/2005/8/layout/hierarchy6"/>
    <dgm:cxn modelId="{B4D153EC-D3E2-42CC-BF59-9DC6361AB3A4}" type="presParOf" srcId="{D1905FD4-2A30-4897-95AD-BB70FCADB954}" destId="{DBA78027-FDF4-4686-B1A9-EFCE06397539}" srcOrd="0" destOrd="0" presId="urn:microsoft.com/office/officeart/2005/8/layout/hierarchy6"/>
    <dgm:cxn modelId="{2E0009D7-E750-4BD9-8F9E-9820545A401A}" type="presParOf" srcId="{DBA78027-FDF4-4686-B1A9-EFCE06397539}" destId="{C70BCF7A-C177-4C7A-9992-4D5921FB378B}" srcOrd="0" destOrd="0" presId="urn:microsoft.com/office/officeart/2005/8/layout/hierarchy6"/>
    <dgm:cxn modelId="{80A1A6C8-9A6B-4CBE-AE7A-4420F64C8EAA}" type="presParOf" srcId="{DBA78027-FDF4-4686-B1A9-EFCE06397539}" destId="{60161D77-906C-401B-8E50-1CB1107CE86C}" srcOrd="1" destOrd="0" presId="urn:microsoft.com/office/officeart/2005/8/layout/hierarchy6"/>
    <dgm:cxn modelId="{7963A878-9ED1-4811-ACF0-4A92235664D8}" type="presParOf" srcId="{60161D77-906C-401B-8E50-1CB1107CE86C}" destId="{AB685DAD-BE37-470F-B317-AE8F42B9E9C3}" srcOrd="0" destOrd="0" presId="urn:microsoft.com/office/officeart/2005/8/layout/hierarchy6"/>
    <dgm:cxn modelId="{151912D5-6733-475F-9CB3-F9FB76258166}" type="presParOf" srcId="{60161D77-906C-401B-8E50-1CB1107CE86C}" destId="{EDCA712F-C697-4274-859D-7592F6907FCF}" srcOrd="1" destOrd="0" presId="urn:microsoft.com/office/officeart/2005/8/layout/hierarchy6"/>
    <dgm:cxn modelId="{F628A6CF-5335-4646-BB52-D40ECCCE8D9E}" type="presParOf" srcId="{EDCA712F-C697-4274-859D-7592F6907FCF}" destId="{217E82D9-543C-416D-881E-5E3585274D02}" srcOrd="0" destOrd="0" presId="urn:microsoft.com/office/officeart/2005/8/layout/hierarchy6"/>
    <dgm:cxn modelId="{ED19692A-AA36-459A-A01D-EDF168FC1B05}" type="presParOf" srcId="{EDCA712F-C697-4274-859D-7592F6907FCF}" destId="{569B365A-87B3-4FB2-9055-281B1A0489AF}" srcOrd="1" destOrd="0" presId="urn:microsoft.com/office/officeart/2005/8/layout/hierarchy6"/>
    <dgm:cxn modelId="{78D974C0-1C40-45B2-8AF0-09129C3BC2F5}" type="presParOf" srcId="{60161D77-906C-401B-8E50-1CB1107CE86C}" destId="{B7E86339-724C-432B-A3FB-9E97AD959C4E}" srcOrd="2" destOrd="0" presId="urn:microsoft.com/office/officeart/2005/8/layout/hierarchy6"/>
    <dgm:cxn modelId="{85E2DE9C-74D2-4799-A11E-36B21AAA8365}" type="presParOf" srcId="{60161D77-906C-401B-8E50-1CB1107CE86C}" destId="{C9BA514F-9BB2-4F51-8266-31A899DF2641}" srcOrd="3" destOrd="0" presId="urn:microsoft.com/office/officeart/2005/8/layout/hierarchy6"/>
    <dgm:cxn modelId="{D6494B61-AB29-41BF-BC26-C6A4B5F59DF5}" type="presParOf" srcId="{C9BA514F-9BB2-4F51-8266-31A899DF2641}" destId="{816D6855-39E2-45C9-AC96-C4B89C2F5B87}" srcOrd="0" destOrd="0" presId="urn:microsoft.com/office/officeart/2005/8/layout/hierarchy6"/>
    <dgm:cxn modelId="{07ADE13E-35B2-4D6F-A4F1-D1E808F8B956}" type="presParOf" srcId="{C9BA514F-9BB2-4F51-8266-31A899DF2641}" destId="{2ED661C8-4982-4964-96C2-F1A9AAFF2CF3}" srcOrd="1" destOrd="0" presId="urn:microsoft.com/office/officeart/2005/8/layout/hierarchy6"/>
    <dgm:cxn modelId="{84C2E546-CE35-43D3-8503-1AEFA184F46F}" type="presParOf" srcId="{2ED661C8-4982-4964-96C2-F1A9AAFF2CF3}" destId="{CF031696-515A-428D-B17E-4B5E6C980AB8}" srcOrd="0" destOrd="0" presId="urn:microsoft.com/office/officeart/2005/8/layout/hierarchy6"/>
    <dgm:cxn modelId="{8A279167-D490-45B4-8980-038A6B066E6A}" type="presParOf" srcId="{2ED661C8-4982-4964-96C2-F1A9AAFF2CF3}" destId="{A3214151-CACE-40CF-808F-8CB10C84DEDD}" srcOrd="1" destOrd="0" presId="urn:microsoft.com/office/officeart/2005/8/layout/hierarchy6"/>
    <dgm:cxn modelId="{FA2456AE-A39E-479D-A501-3BC22684E86A}" type="presParOf" srcId="{A3214151-CACE-40CF-808F-8CB10C84DEDD}" destId="{F3194026-87FA-40F4-986B-505A7A633C6B}" srcOrd="0" destOrd="0" presId="urn:microsoft.com/office/officeart/2005/8/layout/hierarchy6"/>
    <dgm:cxn modelId="{CC64610C-C237-49FB-95B2-5E0600AA7325}" type="presParOf" srcId="{A3214151-CACE-40CF-808F-8CB10C84DEDD}" destId="{E239D04C-7F90-4BCD-89CE-882F9BFEA7B3}" srcOrd="1" destOrd="0" presId="urn:microsoft.com/office/officeart/2005/8/layout/hierarchy6"/>
    <dgm:cxn modelId="{D2C2347B-1E2F-4145-A252-3B54557F1C6A}" type="presParOf" srcId="{E239D04C-7F90-4BCD-89CE-882F9BFEA7B3}" destId="{F64BA579-7ED9-4E52-91DE-3190220DFC9F}" srcOrd="0" destOrd="0" presId="urn:microsoft.com/office/officeart/2005/8/layout/hierarchy6"/>
    <dgm:cxn modelId="{5605672A-0C3B-4FCE-8C68-16DE814127CA}" type="presParOf" srcId="{E239D04C-7F90-4BCD-89CE-882F9BFEA7B3}" destId="{93C1431A-7403-4D18-B80F-271082A10B84}" srcOrd="1" destOrd="0" presId="urn:microsoft.com/office/officeart/2005/8/layout/hierarchy6"/>
    <dgm:cxn modelId="{CFB592A8-4F20-422E-B1A2-7A96D9A6C539}" type="presParOf" srcId="{93C1431A-7403-4D18-B80F-271082A10B84}" destId="{005D5628-586C-48E6-94D3-25DBE0B05FAC}" srcOrd="0" destOrd="0" presId="urn:microsoft.com/office/officeart/2005/8/layout/hierarchy6"/>
    <dgm:cxn modelId="{9D28AFC5-9AE3-4EA8-9275-575140F34B30}" type="presParOf" srcId="{93C1431A-7403-4D18-B80F-271082A10B84}" destId="{FF0F4E51-579B-400D-A7D8-664D684CAF8E}" srcOrd="1" destOrd="0" presId="urn:microsoft.com/office/officeart/2005/8/layout/hierarchy6"/>
    <dgm:cxn modelId="{C3C014D3-098B-4B52-B252-A1C48A0D12F0}" type="presParOf" srcId="{FF0F4E51-579B-400D-A7D8-664D684CAF8E}" destId="{5961DEDE-44B3-4C50-8028-39F0D2B075BA}" srcOrd="0" destOrd="0" presId="urn:microsoft.com/office/officeart/2005/8/layout/hierarchy6"/>
    <dgm:cxn modelId="{B90A9DE5-4056-43A6-B7D3-5561966D4524}" type="presParOf" srcId="{FF0F4E51-579B-400D-A7D8-664D684CAF8E}" destId="{7881EEFF-7F35-4AFF-859C-8953B30759E0}" srcOrd="1" destOrd="0" presId="urn:microsoft.com/office/officeart/2005/8/layout/hierarchy6"/>
    <dgm:cxn modelId="{7CEA6FA5-7767-4521-BC66-550936F6EA43}" type="presParOf" srcId="{7881EEFF-7F35-4AFF-859C-8953B30759E0}" destId="{4F0CB5A9-C6DE-4934-87BE-206DBC3385ED}" srcOrd="0" destOrd="0" presId="urn:microsoft.com/office/officeart/2005/8/layout/hierarchy6"/>
    <dgm:cxn modelId="{9425B02E-4BA8-4886-B0B8-2534E82A4008}" type="presParOf" srcId="{7881EEFF-7F35-4AFF-859C-8953B30759E0}" destId="{47C81AA1-EF9B-4D11-BB01-3761D0762E78}" srcOrd="1" destOrd="0" presId="urn:microsoft.com/office/officeart/2005/8/layout/hierarchy6"/>
    <dgm:cxn modelId="{EAD6FC49-7CFE-4C13-A55D-3741A6E83B02}" type="presParOf" srcId="{2ED661C8-4982-4964-96C2-F1A9AAFF2CF3}" destId="{D79E4A40-3CDE-491D-85C8-C032DA5AE6ED}" srcOrd="2" destOrd="0" presId="urn:microsoft.com/office/officeart/2005/8/layout/hierarchy6"/>
    <dgm:cxn modelId="{5F03665B-A3EE-4ADF-B863-5B577C53803E}" type="presParOf" srcId="{2ED661C8-4982-4964-96C2-F1A9AAFF2CF3}" destId="{9CB17F8E-DBEB-43A3-BA10-1A93CBA99D32}" srcOrd="3" destOrd="0" presId="urn:microsoft.com/office/officeart/2005/8/layout/hierarchy6"/>
    <dgm:cxn modelId="{8269B444-5E92-4629-96B7-4C6ADD303C72}" type="presParOf" srcId="{9CB17F8E-DBEB-43A3-BA10-1A93CBA99D32}" destId="{C60BFB37-B27A-464C-9A12-84CC5A170981}" srcOrd="0" destOrd="0" presId="urn:microsoft.com/office/officeart/2005/8/layout/hierarchy6"/>
    <dgm:cxn modelId="{9396FAB8-4A57-4BC9-96BD-4031452DAC27}" type="presParOf" srcId="{9CB17F8E-DBEB-43A3-BA10-1A93CBA99D32}" destId="{52375314-5297-48EF-91DB-A3E73A0391CB}" srcOrd="1" destOrd="0" presId="urn:microsoft.com/office/officeart/2005/8/layout/hierarchy6"/>
    <dgm:cxn modelId="{7A24CBCF-F6A4-4869-B4D4-E9F91588D227}" type="presParOf" srcId="{52375314-5297-48EF-91DB-A3E73A0391CB}" destId="{6A60C726-043B-469F-9BAA-7F9E13219C3A}" srcOrd="0" destOrd="0" presId="urn:microsoft.com/office/officeart/2005/8/layout/hierarchy6"/>
    <dgm:cxn modelId="{384E5257-7A83-4292-8122-62904CD4B40F}" type="presParOf" srcId="{52375314-5297-48EF-91DB-A3E73A0391CB}" destId="{A035A4C1-3163-411C-80E4-9A4FFBB65123}" srcOrd="1" destOrd="0" presId="urn:microsoft.com/office/officeart/2005/8/layout/hierarchy6"/>
    <dgm:cxn modelId="{40B488C1-C369-432F-A529-200DCF3FA236}" type="presParOf" srcId="{A035A4C1-3163-411C-80E4-9A4FFBB65123}" destId="{15713033-D2F5-4E55-BEB8-17824E2AAE28}" srcOrd="0" destOrd="0" presId="urn:microsoft.com/office/officeart/2005/8/layout/hierarchy6"/>
    <dgm:cxn modelId="{B71A1409-4D35-4445-8F50-7D0FF9BE0D9B}" type="presParOf" srcId="{A035A4C1-3163-411C-80E4-9A4FFBB65123}" destId="{F89BB4D0-FB03-4BA4-9705-AE0A40E7A671}" srcOrd="1" destOrd="0" presId="urn:microsoft.com/office/officeart/2005/8/layout/hierarchy6"/>
    <dgm:cxn modelId="{24A53637-FACB-49FD-AD31-24CE6985713E}" type="presParOf" srcId="{F89BB4D0-FB03-4BA4-9705-AE0A40E7A671}" destId="{EE1C1F8C-4BC8-4BF2-8278-166D0A864DED}" srcOrd="0" destOrd="0" presId="urn:microsoft.com/office/officeart/2005/8/layout/hierarchy6"/>
    <dgm:cxn modelId="{B71EC269-1DEF-4E8C-B59F-72DFD77CC2A7}" type="presParOf" srcId="{F89BB4D0-FB03-4BA4-9705-AE0A40E7A671}" destId="{618DBF9B-2CE8-498B-AF15-59284B1D42D5}" srcOrd="1" destOrd="0" presId="urn:microsoft.com/office/officeart/2005/8/layout/hierarchy6"/>
    <dgm:cxn modelId="{1E0C140C-652C-4A09-A45C-2DAB888DDD33}" type="presParOf" srcId="{618DBF9B-2CE8-498B-AF15-59284B1D42D5}" destId="{9128C5D1-59D9-4116-84BC-15879F12DEC1}" srcOrd="0" destOrd="0" presId="urn:microsoft.com/office/officeart/2005/8/layout/hierarchy6"/>
    <dgm:cxn modelId="{697208ED-DB58-4352-912E-3EDAD30117A8}" type="presParOf" srcId="{618DBF9B-2CE8-498B-AF15-59284B1D42D5}" destId="{30757B7B-A331-4CE2-A011-B4E07C63C005}" srcOrd="1" destOrd="0" presId="urn:microsoft.com/office/officeart/2005/8/layout/hierarchy6"/>
    <dgm:cxn modelId="{E3F94698-975B-4680-92A2-650C58ADAD44}" type="presParOf" srcId="{2ED661C8-4982-4964-96C2-F1A9AAFF2CF3}" destId="{20B03CE1-05D9-4A6A-8230-B6798D0BFF2E}" srcOrd="4" destOrd="0" presId="urn:microsoft.com/office/officeart/2005/8/layout/hierarchy6"/>
    <dgm:cxn modelId="{CBC31CA2-298F-4DE0-87E5-C49E2503C7F1}" type="presParOf" srcId="{2ED661C8-4982-4964-96C2-F1A9AAFF2CF3}" destId="{90CDBF39-E7E2-408E-89E8-60D1E7226242}" srcOrd="5" destOrd="0" presId="urn:microsoft.com/office/officeart/2005/8/layout/hierarchy6"/>
    <dgm:cxn modelId="{9F6D7EE1-97D5-4221-80D2-FD8A74EB8987}" type="presParOf" srcId="{90CDBF39-E7E2-408E-89E8-60D1E7226242}" destId="{73D8782E-13FE-4F4D-838A-7A22193247B5}" srcOrd="0" destOrd="0" presId="urn:microsoft.com/office/officeart/2005/8/layout/hierarchy6"/>
    <dgm:cxn modelId="{4A05C31F-EC6B-4731-9BBC-8B71D97ADFE4}" type="presParOf" srcId="{90CDBF39-E7E2-408E-89E8-60D1E7226242}" destId="{A349CA1D-2DB6-4582-B14A-CC0DA551E25F}" srcOrd="1" destOrd="0" presId="urn:microsoft.com/office/officeart/2005/8/layout/hierarchy6"/>
    <dgm:cxn modelId="{E084EC6E-65FC-4094-89CC-AC6C0A6DD323}" type="presParOf" srcId="{A349CA1D-2DB6-4582-B14A-CC0DA551E25F}" destId="{CBB264A5-6F87-4AC6-B442-F124404FEC8E}" srcOrd="0" destOrd="0" presId="urn:microsoft.com/office/officeart/2005/8/layout/hierarchy6"/>
    <dgm:cxn modelId="{16925287-67FD-4C92-8AEE-0D79A6E7D3B9}" type="presParOf" srcId="{A349CA1D-2DB6-4582-B14A-CC0DA551E25F}" destId="{C8F36C95-7361-4E14-ADA0-66512DFF6CFF}" srcOrd="1" destOrd="0" presId="urn:microsoft.com/office/officeart/2005/8/layout/hierarchy6"/>
    <dgm:cxn modelId="{3CF4B5CA-C6ED-4FC0-9E58-2D93C3588409}" type="presParOf" srcId="{C8F36C95-7361-4E14-ADA0-66512DFF6CFF}" destId="{962E9694-F19D-4C93-84C3-30B59EDC1F22}" srcOrd="0" destOrd="0" presId="urn:microsoft.com/office/officeart/2005/8/layout/hierarchy6"/>
    <dgm:cxn modelId="{A3D3FE89-DAC7-48F8-A812-0D3FE25F871D}" type="presParOf" srcId="{C8F36C95-7361-4E14-ADA0-66512DFF6CFF}" destId="{58544DC9-AD7F-48F4-932E-1F0BB97C7998}" srcOrd="1" destOrd="0" presId="urn:microsoft.com/office/officeart/2005/8/layout/hierarchy6"/>
    <dgm:cxn modelId="{8605B6C3-F18C-4CD9-B899-F17862A70B2F}" type="presParOf" srcId="{58544DC9-AD7F-48F4-932E-1F0BB97C7998}" destId="{79F0AD6B-06ED-4D84-9AB7-6052C474629F}" srcOrd="0" destOrd="0" presId="urn:microsoft.com/office/officeart/2005/8/layout/hierarchy6"/>
    <dgm:cxn modelId="{F2452B7A-9CCE-46BB-8A90-A372C37370E9}" type="presParOf" srcId="{58544DC9-AD7F-48F4-932E-1F0BB97C7998}" destId="{3E2D39F6-F462-4BFF-A4EE-EE277126326A}" srcOrd="1" destOrd="0" presId="urn:microsoft.com/office/officeart/2005/8/layout/hierarchy6"/>
    <dgm:cxn modelId="{B42C1C78-C0D5-408A-A8D2-3C344C7F931F}" type="presParOf" srcId="{3E2D39F6-F462-4BFF-A4EE-EE277126326A}" destId="{79D9CE35-A0F8-4DC2-9318-D0E422DD549E}" srcOrd="0" destOrd="0" presId="urn:microsoft.com/office/officeart/2005/8/layout/hierarchy6"/>
    <dgm:cxn modelId="{5DA58631-DDFE-42A1-B88F-2DBD3C790D4C}" type="presParOf" srcId="{3E2D39F6-F462-4BFF-A4EE-EE277126326A}" destId="{27E22D4E-5A2F-41E0-A019-938F6381D397}" srcOrd="1" destOrd="0" presId="urn:microsoft.com/office/officeart/2005/8/layout/hierarchy6"/>
    <dgm:cxn modelId="{3657774E-4414-4C7D-A9BB-6E269E8EE0D4}" type="presParOf" srcId="{2ED661C8-4982-4964-96C2-F1A9AAFF2CF3}" destId="{77336FA0-A65D-4D5F-8876-F77F9E62F860}" srcOrd="6" destOrd="0" presId="urn:microsoft.com/office/officeart/2005/8/layout/hierarchy6"/>
    <dgm:cxn modelId="{79D5E2C6-6541-4849-BB9A-1877A64728F2}" type="presParOf" srcId="{2ED661C8-4982-4964-96C2-F1A9AAFF2CF3}" destId="{0358C753-5100-442B-A444-C141A692FF5E}" srcOrd="7" destOrd="0" presId="urn:microsoft.com/office/officeart/2005/8/layout/hierarchy6"/>
    <dgm:cxn modelId="{000EAC33-4213-48C6-A29F-7E27D30C601E}" type="presParOf" srcId="{0358C753-5100-442B-A444-C141A692FF5E}" destId="{0D6F22FF-57F6-455C-8EFF-F4677AF847C2}" srcOrd="0" destOrd="0" presId="urn:microsoft.com/office/officeart/2005/8/layout/hierarchy6"/>
    <dgm:cxn modelId="{0022382F-1C9D-4D6F-B881-2160816BA4A6}" type="presParOf" srcId="{0358C753-5100-442B-A444-C141A692FF5E}" destId="{2EAD283A-9C4E-429D-B939-9DC449F32F17}" srcOrd="1" destOrd="0" presId="urn:microsoft.com/office/officeart/2005/8/layout/hierarchy6"/>
    <dgm:cxn modelId="{22A9BD32-1862-4BA9-956A-C4A9054D5EBD}" type="presParOf" srcId="{2EAD283A-9C4E-429D-B939-9DC449F32F17}" destId="{C5F90804-EE07-406E-A693-6F376D92C4E0}" srcOrd="0" destOrd="0" presId="urn:microsoft.com/office/officeart/2005/8/layout/hierarchy6"/>
    <dgm:cxn modelId="{6D82CE1D-AD17-4ABF-8957-2DAA2AD04998}" type="presParOf" srcId="{2EAD283A-9C4E-429D-B939-9DC449F32F17}" destId="{5238E5AC-F772-449B-ABFF-D548699274AC}" srcOrd="1" destOrd="0" presId="urn:microsoft.com/office/officeart/2005/8/layout/hierarchy6"/>
    <dgm:cxn modelId="{907C611E-84E0-4184-8FA1-D9ADEEE96498}" type="presParOf" srcId="{5238E5AC-F772-449B-ABFF-D548699274AC}" destId="{04B0E1DD-EDF7-4697-AA4E-DEAA8C8A12FB}" srcOrd="0" destOrd="0" presId="urn:microsoft.com/office/officeart/2005/8/layout/hierarchy6"/>
    <dgm:cxn modelId="{133E4246-5313-4904-BD54-879858553128}" type="presParOf" srcId="{5238E5AC-F772-449B-ABFF-D548699274AC}" destId="{ACD4FE22-7445-4A10-88B5-73C956CC1A69}" srcOrd="1" destOrd="0" presId="urn:microsoft.com/office/officeart/2005/8/layout/hierarchy6"/>
    <dgm:cxn modelId="{0BC40D48-570D-4049-A6C9-658BF89DE5C1}" type="presParOf" srcId="{ACD4FE22-7445-4A10-88B5-73C956CC1A69}" destId="{B111326E-3A07-4AAC-9721-B30FB406060B}" srcOrd="0" destOrd="0" presId="urn:microsoft.com/office/officeart/2005/8/layout/hierarchy6"/>
    <dgm:cxn modelId="{231EF9B6-5B9A-480D-B45C-751DC5766047}" type="presParOf" srcId="{ACD4FE22-7445-4A10-88B5-73C956CC1A69}" destId="{030F0D7E-81E2-4A67-9879-8A7FA950F006}" srcOrd="1" destOrd="0" presId="urn:microsoft.com/office/officeart/2005/8/layout/hierarchy6"/>
    <dgm:cxn modelId="{44F13DDA-1F6D-46FB-AB6B-90F9E042E11F}" type="presParOf" srcId="{030F0D7E-81E2-4A67-9879-8A7FA950F006}" destId="{DD835BD5-3EA7-4691-A6FD-E55C0127E6B0}" srcOrd="0" destOrd="0" presId="urn:microsoft.com/office/officeart/2005/8/layout/hierarchy6"/>
    <dgm:cxn modelId="{20E32161-837C-46E9-9F23-CD34BEEC0F08}" type="presParOf" srcId="{030F0D7E-81E2-4A67-9879-8A7FA950F006}" destId="{26873F73-FA1C-43FD-AFBD-D18D9B8BC804}" srcOrd="1" destOrd="0" presId="urn:microsoft.com/office/officeart/2005/8/layout/hierarchy6"/>
    <dgm:cxn modelId="{C048E87A-0EB8-4B20-86F8-206175633574}" type="presParOf" srcId="{BFC95ED7-21E0-4829-8C6A-2E46D4CC73F4}" destId="{DE3B48F8-BCDA-40C3-A43C-4C277858698E}" srcOrd="1" destOrd="0" presId="urn:microsoft.com/office/officeart/2005/8/layout/hierarchy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955C6A-F5E8-493E-960C-B40885155D50}"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11B08A07-5410-4497-95E1-70B49B4B003A}" type="parTrans" cxnId="{FE543174-9A98-4042-8F42-04866AEA1221}">
      <dgm:prSet/>
      <dgm:spPr/>
      <dgm:t>
        <a:bodyPr/>
        <a:lstStyle/>
        <a:p>
          <a:endParaRPr lang="zh-CN" altLang="en-US"/>
        </a:p>
      </dgm:t>
    </dgm:pt>
    <dgm:pt modelId="{76128674-B7A4-4016-A7DD-74B9FD61ED01}">
      <dgm:prSet phldrT="[文本]" custT="1"/>
      <dgm:spPr/>
      <dgm:t>
        <a:bodyPr/>
        <a:lstStyle/>
        <a:p>
          <a:r>
            <a:rPr lang="zh-CN" altLang="en-US" sz="1600" smtClean="0"/>
            <a:t>枪机</a:t>
          </a:r>
          <a:endParaRPr lang="zh-CN" altLang="en-US" sz="1600"/>
        </a:p>
      </dgm:t>
    </dgm:pt>
    <dgm:pt modelId="{2117CA80-EE8A-4170-BCB1-2168B9E39A33}" type="parTrans" cxnId="{6E87D699-B9D7-4CDE-B16E-F97344D40250}">
      <dgm:prSet/>
      <dgm:spPr/>
      <dgm:t>
        <a:bodyPr/>
        <a:lstStyle/>
        <a:p>
          <a:endParaRPr lang="zh-CN" altLang="en-US"/>
        </a:p>
      </dgm:t>
    </dgm:pt>
    <dgm:pt modelId="{3F8E1ED9-E223-4EDC-8DAB-B5E59EDBB0CD}">
      <dgm:prSet phldrT="[文本]" custT="1"/>
      <dgm:spPr/>
      <dgm:t>
        <a:bodyPr/>
        <a:lstStyle/>
        <a:p>
          <a:r>
            <a:rPr lang="zh-CN" altLang="en-US" sz="1600" smtClean="0"/>
            <a:t>室内</a:t>
          </a:r>
          <a:endParaRPr lang="zh-CN" altLang="en-US" sz="1600"/>
        </a:p>
      </dgm:t>
    </dgm:pt>
    <dgm:pt modelId="{8ED07A23-67CE-47BB-9868-F1CDD6D9C984}" type="parTrans" cxnId="{00FE32EE-0C75-475B-BA4D-3013DCE9CCD3}">
      <dgm:prSet/>
      <dgm:spPr/>
      <dgm:t>
        <a:bodyPr/>
        <a:lstStyle/>
        <a:p>
          <a:endParaRPr lang="zh-CN" altLang="en-US"/>
        </a:p>
      </dgm:t>
    </dgm:pt>
    <dgm:pt modelId="{18160889-C1B4-4C0D-BA75-B137A78895F7}">
      <dgm:prSet phldrT="[文本]" custT="1"/>
      <dgm:spPr>
        <a:blipFill rotWithShape="0">
          <a:blip xmlns:r="http://schemas.openxmlformats.org/officeDocument/2006/relationships" r:embed="rId1"/>
          <a:stretch>
            <a:fillRect/>
          </a:stretch>
        </a:blipFill>
        <a:ln>
          <a:noFill/>
        </a:ln>
      </dgm:spPr>
      <dgm:t>
        <a:bodyPr/>
        <a:lstStyle/>
        <a:p>
          <a:endParaRPr lang="zh-CN" altLang="en-US" sz="1600"/>
        </a:p>
      </dgm:t>
    </dgm:pt>
    <dgm:pt modelId="{324EF87D-3E38-4A67-B477-CC30AAAB4B1C}" type="parTrans" cxnId="{8A9DD8B7-1FFC-4833-B00C-FF17B15A6D41}">
      <dgm:prSet/>
      <dgm:spPr/>
      <dgm:t>
        <a:bodyPr/>
        <a:lstStyle/>
        <a:p>
          <a:endParaRPr lang="zh-CN" altLang="en-US"/>
        </a:p>
      </dgm:t>
    </dgm:pt>
    <dgm:pt modelId="{BBE2E9CF-5E53-4863-B1B7-E7511171F9DC}">
      <dgm:prSet phldrT="[文本]" custT="1"/>
      <dgm:spPr/>
      <dgm:t>
        <a:bodyPr/>
        <a:lstStyle/>
        <a:p>
          <a:r>
            <a:rPr lang="zh-CN" altLang="en-US" sz="1600" smtClean="0"/>
            <a:t>墙壁装</a:t>
          </a:r>
          <a:endParaRPr lang="zh-CN" altLang="en-US" sz="1600"/>
        </a:p>
      </dgm:t>
    </dgm:pt>
    <dgm:pt modelId="{9ADDDE70-149B-4ACF-AC44-CB551660F1B4}" type="parTrans" cxnId="{4CC12CB9-C410-4AF8-AB9D-5B48D32F08B9}">
      <dgm:prSet/>
      <dgm:spPr/>
      <dgm:t>
        <a:bodyPr/>
        <a:lstStyle/>
        <a:p>
          <a:endParaRPr lang="zh-CN" altLang="en-US"/>
        </a:p>
      </dgm:t>
    </dgm:pt>
    <dgm:pt modelId="{5992B619-CB52-4105-BBA0-0BA2554DF666}">
      <dgm:prSet phldrT="[文本]" custT="1"/>
      <dgm:spPr/>
      <dgm:t>
        <a:bodyPr/>
        <a:lstStyle/>
        <a:p>
          <a:r>
            <a:rPr lang="zh-CN" altLang="en-US" sz="1200" smtClean="0"/>
            <a:t>常用于室内楼道等环境定点监控</a:t>
          </a:r>
          <a:endParaRPr lang="zh-CN" altLang="en-US" sz="1200"/>
        </a:p>
      </dgm:t>
    </dgm:pt>
    <dgm:pt modelId="{79B1F933-5844-4BF7-A714-1828A8240C59}" type="parTrans" cxnId="{4D67A150-67C3-4234-BD38-C0F9DAC159A2}">
      <dgm:prSet/>
      <dgm:spPr/>
      <dgm:t>
        <a:bodyPr/>
        <a:lstStyle/>
        <a:p>
          <a:endParaRPr lang="zh-CN" altLang="en-US"/>
        </a:p>
      </dgm:t>
    </dgm:pt>
    <dgm:pt modelId="{E8FBA01F-C90B-41B9-96D8-12D0F5212BA8}">
      <dgm:prSet phldrT="[文本]" custT="1"/>
      <dgm:spPr>
        <a:blipFill rotWithShape="0">
          <a:blip xmlns:r="http://schemas.openxmlformats.org/officeDocument/2006/relationships" r:embed="rId2"/>
          <a:stretch>
            <a:fillRect/>
          </a:stretch>
        </a:blipFill>
        <a:ln>
          <a:noFill/>
        </a:ln>
      </dgm:spPr>
      <dgm:t>
        <a:bodyPr/>
        <a:lstStyle/>
        <a:p>
          <a:endParaRPr lang="zh-CN" altLang="en-US" sz="1600"/>
        </a:p>
      </dgm:t>
    </dgm:pt>
    <dgm:pt modelId="{CD4FCA2A-051E-484A-AC8A-6A0B5F78B013}" type="sibTrans" cxnId="{4D67A150-67C3-4234-BD38-C0F9DAC159A2}">
      <dgm:prSet/>
      <dgm:spPr/>
      <dgm:t>
        <a:bodyPr/>
        <a:lstStyle/>
        <a:p>
          <a:endParaRPr lang="zh-CN" altLang="en-US"/>
        </a:p>
      </dgm:t>
    </dgm:pt>
    <dgm:pt modelId="{72D4A664-6CCB-462E-9CAA-7F8C569A5F5A}" type="sibTrans" cxnId="{4CC12CB9-C410-4AF8-AB9D-5B48D32F08B9}">
      <dgm:prSet/>
      <dgm:spPr/>
      <dgm:t>
        <a:bodyPr/>
        <a:lstStyle/>
        <a:p>
          <a:endParaRPr lang="zh-CN" altLang="en-US"/>
        </a:p>
      </dgm:t>
    </dgm:pt>
    <dgm:pt modelId="{B38CF1AD-9D29-43B3-AD66-3B77981A98F8}" type="sibTrans" cxnId="{8A9DD8B7-1FFC-4833-B00C-FF17B15A6D41}">
      <dgm:prSet/>
      <dgm:spPr/>
      <dgm:t>
        <a:bodyPr/>
        <a:lstStyle/>
        <a:p>
          <a:endParaRPr lang="zh-CN" altLang="en-US"/>
        </a:p>
      </dgm:t>
    </dgm:pt>
    <dgm:pt modelId="{0793568A-13F8-494A-8DE6-7D7601F4442C}" type="parTrans" cxnId="{A9A3564F-AF46-4863-AB57-E1F17B409FEF}">
      <dgm:prSet/>
      <dgm:spPr/>
      <dgm:t>
        <a:bodyPr/>
        <a:lstStyle/>
        <a:p>
          <a:endParaRPr lang="zh-CN" altLang="en-US"/>
        </a:p>
      </dgm:t>
    </dgm:pt>
    <dgm:pt modelId="{0DCFCEAF-5A00-4CA9-B1F5-B472E6AA459F}">
      <dgm:prSet phldrT="[文本]" custT="1"/>
      <dgm:spPr/>
      <dgm:t>
        <a:bodyPr/>
        <a:lstStyle/>
        <a:p>
          <a:r>
            <a:rPr lang="zh-CN" altLang="en-US" sz="1600" smtClean="0"/>
            <a:t>吊顶装</a:t>
          </a:r>
          <a:endParaRPr lang="zh-CN" altLang="en-US" sz="1600"/>
        </a:p>
      </dgm:t>
    </dgm:pt>
    <dgm:pt modelId="{6275E596-A5D5-484C-A287-EAE911C2A6C8}" type="parTrans" cxnId="{2339ECF1-5B32-48B2-98A3-2340DFAD1904}">
      <dgm:prSet/>
      <dgm:spPr/>
      <dgm:t>
        <a:bodyPr/>
        <a:lstStyle/>
        <a:p>
          <a:endParaRPr lang="zh-CN" altLang="en-US"/>
        </a:p>
      </dgm:t>
    </dgm:pt>
    <dgm:pt modelId="{769485CD-04FF-4113-95A5-B71EE176080D}">
      <dgm:prSet phldrT="[文本]" custT="1"/>
      <dgm:spPr/>
      <dgm:t>
        <a:bodyPr/>
        <a:lstStyle/>
        <a:p>
          <a:r>
            <a:rPr lang="zh-CN" altLang="en-US" sz="1200" smtClean="0"/>
            <a:t>常用于室内大厅等环境定点监控</a:t>
          </a:r>
          <a:endParaRPr lang="zh-CN" altLang="en-US" sz="1200"/>
        </a:p>
      </dgm:t>
    </dgm:pt>
    <dgm:pt modelId="{0DA2209E-0FBF-4453-ADF4-53F6C2A45634}" type="parTrans" cxnId="{5550713B-3020-4FBA-AF90-A68B59DBF235}">
      <dgm:prSet/>
      <dgm:spPr/>
      <dgm:t>
        <a:bodyPr/>
        <a:lstStyle/>
        <a:p>
          <a:endParaRPr lang="zh-CN" altLang="en-US"/>
        </a:p>
      </dgm:t>
    </dgm:pt>
    <dgm:pt modelId="{7D3F3705-6F9B-4364-BDF0-F2C13BB8B16D}">
      <dgm:prSet phldrT="[文本]" custT="1"/>
      <dgm:spPr>
        <a:blipFill rotWithShape="0">
          <a:blip xmlns:r="http://schemas.openxmlformats.org/officeDocument/2006/relationships" r:embed="rId3"/>
          <a:stretch>
            <a:fillRect/>
          </a:stretch>
        </a:blipFill>
        <a:ln>
          <a:noFill/>
        </a:ln>
      </dgm:spPr>
      <dgm:t>
        <a:bodyPr/>
        <a:lstStyle/>
        <a:p>
          <a:endParaRPr lang="zh-CN" altLang="en-US" sz="1600"/>
        </a:p>
      </dgm:t>
    </dgm:pt>
    <dgm:pt modelId="{C034929F-3E0D-4FAC-BD43-F39AAFEB3DE1}" type="sibTrans" cxnId="{5550713B-3020-4FBA-AF90-A68B59DBF235}">
      <dgm:prSet/>
      <dgm:spPr/>
      <dgm:t>
        <a:bodyPr/>
        <a:lstStyle/>
        <a:p>
          <a:endParaRPr lang="zh-CN" altLang="en-US"/>
        </a:p>
      </dgm:t>
    </dgm:pt>
    <dgm:pt modelId="{AAF8B2A6-4307-4E00-981F-9CB39FC0EA52}" type="sibTrans" cxnId="{2339ECF1-5B32-48B2-98A3-2340DFAD1904}">
      <dgm:prSet/>
      <dgm:spPr/>
      <dgm:t>
        <a:bodyPr/>
        <a:lstStyle/>
        <a:p>
          <a:endParaRPr lang="zh-CN" altLang="en-US"/>
        </a:p>
      </dgm:t>
    </dgm:pt>
    <dgm:pt modelId="{1A6202B7-4136-423E-AE9A-6F3794440BEA}" type="sibTrans" cxnId="{A9A3564F-AF46-4863-AB57-E1F17B409FEF}">
      <dgm:prSet/>
      <dgm:spPr/>
      <dgm:t>
        <a:bodyPr/>
        <a:lstStyle/>
        <a:p>
          <a:endParaRPr lang="zh-CN" altLang="en-US"/>
        </a:p>
      </dgm:t>
    </dgm:pt>
    <dgm:pt modelId="{7411A795-72B9-40F8-A102-583EA1D3EAA4}" type="parTrans" cxnId="{12A39892-E561-471E-B2F7-8ED0D0DF3C37}">
      <dgm:prSet/>
      <dgm:spPr/>
      <dgm:t>
        <a:bodyPr/>
        <a:lstStyle/>
        <a:p>
          <a:endParaRPr lang="zh-CN" altLang="en-US"/>
        </a:p>
      </dgm:t>
    </dgm:pt>
    <dgm:pt modelId="{1EAD9625-65A8-42B6-8200-563493FABE37}">
      <dgm:prSet phldrT="[文本]" custT="1"/>
      <dgm:spPr/>
      <dgm:t>
        <a:bodyPr/>
        <a:lstStyle/>
        <a:p>
          <a:r>
            <a:rPr lang="zh-CN" altLang="en-US" sz="1600" smtClean="0"/>
            <a:t>桌面式</a:t>
          </a:r>
          <a:endParaRPr lang="zh-CN" altLang="en-US" sz="1600"/>
        </a:p>
      </dgm:t>
    </dgm:pt>
    <dgm:pt modelId="{82536B8C-4AFB-4FAE-9D4A-D2941319EEBB}" type="parTrans" cxnId="{BD54A163-B446-44CD-AD6E-AC20A782DF6D}">
      <dgm:prSet/>
      <dgm:spPr/>
      <dgm:t>
        <a:bodyPr/>
        <a:lstStyle/>
        <a:p>
          <a:endParaRPr lang="zh-CN" altLang="en-US"/>
        </a:p>
      </dgm:t>
    </dgm:pt>
    <dgm:pt modelId="{35ABB7EE-E1CE-4EFA-80EE-65CE316DA18D}">
      <dgm:prSet phldrT="[文本]" custT="1"/>
      <dgm:spPr/>
      <dgm:t>
        <a:bodyPr/>
        <a:lstStyle/>
        <a:p>
          <a:r>
            <a:rPr lang="zh-CN" altLang="en-US" sz="1200" smtClean="0"/>
            <a:t>常用于摄像机展示或者测试</a:t>
          </a:r>
          <a:endParaRPr lang="zh-CN" altLang="en-US" sz="1200"/>
        </a:p>
      </dgm:t>
    </dgm:pt>
    <dgm:pt modelId="{53404EF3-F2D4-4D58-9EF6-CA40D733C03E}" type="parTrans" cxnId="{CAC8784B-14BA-4EE5-A9CE-EE98F0F05ADE}">
      <dgm:prSet/>
      <dgm:spPr/>
      <dgm:t>
        <a:bodyPr/>
        <a:lstStyle/>
        <a:p>
          <a:endParaRPr lang="zh-CN" altLang="en-US"/>
        </a:p>
      </dgm:t>
    </dgm:pt>
    <dgm:pt modelId="{B86ED654-0E7B-424A-8565-9F5B0E40A280}">
      <dgm:prSet phldrT="[文本]" custT="1"/>
      <dgm:spPr>
        <a:blipFill rotWithShape="0">
          <a:blip xmlns:r="http://schemas.openxmlformats.org/officeDocument/2006/relationships" r:embed="rId4"/>
          <a:stretch>
            <a:fillRect/>
          </a:stretch>
        </a:blipFill>
        <a:ln>
          <a:noFill/>
        </a:ln>
      </dgm:spPr>
      <dgm:t>
        <a:bodyPr/>
        <a:lstStyle/>
        <a:p>
          <a:endParaRPr lang="zh-CN" altLang="en-US" sz="1600"/>
        </a:p>
      </dgm:t>
    </dgm:pt>
    <dgm:pt modelId="{ECEA075C-816F-4F0E-A3CC-07D917CA2481}" type="sibTrans" cxnId="{CAC8784B-14BA-4EE5-A9CE-EE98F0F05ADE}">
      <dgm:prSet/>
      <dgm:spPr/>
      <dgm:t>
        <a:bodyPr/>
        <a:lstStyle/>
        <a:p>
          <a:endParaRPr lang="zh-CN" altLang="en-US"/>
        </a:p>
      </dgm:t>
    </dgm:pt>
    <dgm:pt modelId="{EEFACEFF-585F-4698-AA1F-E52A472849F4}" type="sibTrans" cxnId="{BD54A163-B446-44CD-AD6E-AC20A782DF6D}">
      <dgm:prSet/>
      <dgm:spPr/>
      <dgm:t>
        <a:bodyPr/>
        <a:lstStyle/>
        <a:p>
          <a:endParaRPr lang="zh-CN" altLang="en-US"/>
        </a:p>
      </dgm:t>
    </dgm:pt>
    <dgm:pt modelId="{07D16388-C32F-4044-AE77-0EA3FD2B191D}" type="sibTrans" cxnId="{12A39892-E561-471E-B2F7-8ED0D0DF3C37}">
      <dgm:prSet/>
      <dgm:spPr/>
      <dgm:t>
        <a:bodyPr/>
        <a:lstStyle/>
        <a:p>
          <a:endParaRPr lang="zh-CN" altLang="en-US"/>
        </a:p>
      </dgm:t>
    </dgm:pt>
    <dgm:pt modelId="{189914E6-7CBC-45DD-A54C-E6E3F8954C51}" type="sibTrans" cxnId="{00FE32EE-0C75-475B-BA4D-3013DCE9CCD3}">
      <dgm:prSet/>
      <dgm:spPr/>
      <dgm:t>
        <a:bodyPr/>
        <a:lstStyle/>
        <a:p>
          <a:endParaRPr lang="zh-CN" altLang="en-US"/>
        </a:p>
      </dgm:t>
    </dgm:pt>
    <dgm:pt modelId="{BFEBF96E-3D23-442B-A63E-0F94CD9FC6CB}" type="sibTrans" cxnId="{6E87D699-B9D7-4CDE-B16E-F97344D40250}">
      <dgm:prSet/>
      <dgm:spPr/>
      <dgm:t>
        <a:bodyPr/>
        <a:lstStyle/>
        <a:p>
          <a:endParaRPr lang="zh-CN" altLang="en-US"/>
        </a:p>
      </dgm:t>
    </dgm:pt>
    <dgm:pt modelId="{15D50D92-6E72-41E1-A8B0-8898E0857BCB}" type="parTrans" cxnId="{B353A4A0-D8AD-4B0C-9411-A3E862944D94}">
      <dgm:prSet/>
      <dgm:spPr/>
      <dgm:t>
        <a:bodyPr/>
        <a:lstStyle/>
        <a:p>
          <a:endParaRPr lang="zh-CN" altLang="en-US"/>
        </a:p>
      </dgm:t>
    </dgm:pt>
    <dgm:pt modelId="{2ADEE2B4-1B86-4D8B-B10D-236CD4F2E088}">
      <dgm:prSet phldrT="[文本]" custT="1"/>
      <dgm:spPr/>
      <dgm:t>
        <a:bodyPr/>
        <a:lstStyle/>
        <a:p>
          <a:r>
            <a:rPr lang="zh-CN" altLang="en-US" sz="1600" smtClean="0"/>
            <a:t>室外</a:t>
          </a:r>
          <a:endParaRPr lang="zh-CN" altLang="en-US" sz="1600"/>
        </a:p>
      </dgm:t>
    </dgm:pt>
    <dgm:pt modelId="{FD22AF75-1E13-4371-8B32-4D4431D686BA}" type="parTrans" cxnId="{D9E9D742-24E0-4615-AB87-2286EA9ADC1B}">
      <dgm:prSet/>
      <dgm:spPr/>
      <dgm:t>
        <a:bodyPr/>
        <a:lstStyle/>
        <a:p>
          <a:endParaRPr lang="zh-CN" altLang="en-US"/>
        </a:p>
      </dgm:t>
    </dgm:pt>
    <dgm:pt modelId="{CCB4E40F-1588-4574-BE5F-CFEEAF93F8E1}">
      <dgm:prSet phldrT="[文本]" custT="1"/>
      <dgm:spPr>
        <a:blipFill rotWithShape="0">
          <a:blip xmlns:r="http://schemas.openxmlformats.org/officeDocument/2006/relationships" r:embed="rId5"/>
          <a:stretch>
            <a:fillRect/>
          </a:stretch>
        </a:blipFill>
        <a:ln>
          <a:noFill/>
        </a:ln>
      </dgm:spPr>
      <dgm:t>
        <a:bodyPr/>
        <a:lstStyle/>
        <a:p>
          <a:endParaRPr lang="zh-CN" altLang="en-US" sz="1600"/>
        </a:p>
      </dgm:t>
    </dgm:pt>
    <dgm:pt modelId="{E6E9FB1B-6115-40A8-864D-BC3F8BF75C0F}" type="parTrans" cxnId="{23DBE74C-002B-447A-9DA9-66956137D912}">
      <dgm:prSet/>
      <dgm:spPr/>
      <dgm:t>
        <a:bodyPr/>
        <a:lstStyle/>
        <a:p>
          <a:endParaRPr lang="zh-CN" altLang="en-US"/>
        </a:p>
      </dgm:t>
    </dgm:pt>
    <dgm:pt modelId="{2470B5E3-03AD-4474-AE73-928B6A2E4CCF}">
      <dgm:prSet phldrT="[文本]" custT="1"/>
      <dgm:spPr/>
      <dgm:t>
        <a:bodyPr/>
        <a:lstStyle/>
        <a:p>
          <a:r>
            <a:rPr lang="zh-CN" altLang="en-US" sz="1600" smtClean="0"/>
            <a:t>墙壁装</a:t>
          </a:r>
          <a:endParaRPr lang="zh-CN" altLang="en-US" sz="1600"/>
        </a:p>
      </dgm:t>
    </dgm:pt>
    <dgm:pt modelId="{A97550DA-895E-4159-BB38-FCFA23FF4FEF}" type="parTrans" cxnId="{273F55C8-B26C-4279-8EB4-D3A05839EC09}">
      <dgm:prSet/>
      <dgm:spPr/>
      <dgm:t>
        <a:bodyPr/>
        <a:lstStyle/>
        <a:p>
          <a:endParaRPr lang="zh-CN" altLang="en-US"/>
        </a:p>
      </dgm:t>
    </dgm:pt>
    <dgm:pt modelId="{EA217FB4-1B78-4994-A2A0-91D7E47CEBB5}">
      <dgm:prSet phldrT="[文本]" custT="1"/>
      <dgm:spPr/>
      <dgm:t>
        <a:bodyPr/>
        <a:lstStyle/>
        <a:p>
          <a:r>
            <a:rPr lang="zh-CN" altLang="en-US" sz="1200" smtClean="0"/>
            <a:t>常用于楼宇外墙面等环境定点监控</a:t>
          </a:r>
          <a:endParaRPr lang="zh-CN" altLang="en-US" sz="1200"/>
        </a:p>
      </dgm:t>
    </dgm:pt>
    <dgm:pt modelId="{3745B0FF-5E00-45FB-AD02-CFAACFEB2E5C}" type="parTrans" cxnId="{09FBE25B-896D-4D71-A405-783AD6E03969}">
      <dgm:prSet/>
      <dgm:spPr/>
      <dgm:t>
        <a:bodyPr/>
        <a:lstStyle/>
        <a:p>
          <a:endParaRPr lang="zh-CN" altLang="en-US"/>
        </a:p>
      </dgm:t>
    </dgm:pt>
    <dgm:pt modelId="{556B8775-5D29-4ED4-9389-8001C7BCCED8}">
      <dgm:prSet phldrT="[文本]" custT="1"/>
      <dgm:spPr>
        <a:blipFill rotWithShape="0">
          <a:blip xmlns:r="http://schemas.openxmlformats.org/officeDocument/2006/relationships" r:embed="rId2"/>
          <a:stretch>
            <a:fillRect/>
          </a:stretch>
        </a:blipFill>
        <a:ln>
          <a:noFill/>
        </a:ln>
      </dgm:spPr>
      <dgm:t>
        <a:bodyPr/>
        <a:lstStyle/>
        <a:p>
          <a:endParaRPr lang="zh-CN" altLang="en-US" sz="1600"/>
        </a:p>
      </dgm:t>
    </dgm:pt>
    <dgm:pt modelId="{743E8AE1-A7FD-4445-9C2D-FB5111666E24}" type="sibTrans" cxnId="{09FBE25B-896D-4D71-A405-783AD6E03969}">
      <dgm:prSet/>
      <dgm:spPr/>
      <dgm:t>
        <a:bodyPr/>
        <a:lstStyle/>
        <a:p>
          <a:endParaRPr lang="zh-CN" altLang="en-US"/>
        </a:p>
      </dgm:t>
    </dgm:pt>
    <dgm:pt modelId="{D0D0F17A-BDBE-4858-859B-1A24236A4F65}" type="sibTrans" cxnId="{273F55C8-B26C-4279-8EB4-D3A05839EC09}">
      <dgm:prSet/>
      <dgm:spPr/>
      <dgm:t>
        <a:bodyPr/>
        <a:lstStyle/>
        <a:p>
          <a:endParaRPr lang="zh-CN" altLang="en-US"/>
        </a:p>
      </dgm:t>
    </dgm:pt>
    <dgm:pt modelId="{AB23E9EB-AAC2-4A41-8857-3D17B3853BEB}" type="sibTrans" cxnId="{23DBE74C-002B-447A-9DA9-66956137D912}">
      <dgm:prSet/>
      <dgm:spPr/>
      <dgm:t>
        <a:bodyPr/>
        <a:lstStyle/>
        <a:p>
          <a:endParaRPr lang="zh-CN" altLang="en-US"/>
        </a:p>
      </dgm:t>
    </dgm:pt>
    <dgm:pt modelId="{EEDDF154-BCDD-4DFA-9D9F-B65F90DC2015}" type="parTrans" cxnId="{99A28849-32DC-455E-8B7C-0DB9EE4C2494}">
      <dgm:prSet/>
      <dgm:spPr/>
      <dgm:t>
        <a:bodyPr/>
        <a:lstStyle/>
        <a:p>
          <a:endParaRPr lang="zh-CN" altLang="en-US"/>
        </a:p>
      </dgm:t>
    </dgm:pt>
    <dgm:pt modelId="{E9F52321-29B6-4819-899C-EEEEFFCEF183}">
      <dgm:prSet phldrT="[文本]" custT="1"/>
      <dgm:spPr/>
      <dgm:t>
        <a:bodyPr/>
        <a:lstStyle/>
        <a:p>
          <a:r>
            <a:rPr lang="zh-CN" altLang="en-US" sz="1600" smtClean="0"/>
            <a:t>柱杆装</a:t>
          </a:r>
          <a:endParaRPr lang="zh-CN" altLang="en-US" sz="1600"/>
        </a:p>
      </dgm:t>
    </dgm:pt>
    <dgm:pt modelId="{3E3C835C-7DBD-42F9-B5FD-948886B38B88}" type="parTrans" cxnId="{72A7A6D6-8A83-424E-AE67-9F20519D9085}">
      <dgm:prSet/>
      <dgm:spPr/>
      <dgm:t>
        <a:bodyPr/>
        <a:lstStyle/>
        <a:p>
          <a:endParaRPr lang="zh-CN" altLang="en-US"/>
        </a:p>
      </dgm:t>
    </dgm:pt>
    <dgm:pt modelId="{365E0C87-3E88-4633-9D65-F34B39F6136B}">
      <dgm:prSet phldrT="[文本]" custT="1"/>
      <dgm:spPr/>
      <dgm:t>
        <a:bodyPr/>
        <a:lstStyle/>
        <a:p>
          <a:r>
            <a:rPr lang="zh-CN" altLang="en-US" sz="1200" smtClean="0"/>
            <a:t>常用于园区停车场等环境定点监控</a:t>
          </a:r>
          <a:endParaRPr lang="zh-CN" altLang="en-US" sz="1200"/>
        </a:p>
      </dgm:t>
    </dgm:pt>
    <dgm:pt modelId="{66B67819-4019-4042-B98F-C9ABCEFC85E7}" type="parTrans" cxnId="{DA13B1A3-DF59-4AC5-83BD-63DEFDD68780}">
      <dgm:prSet/>
      <dgm:spPr/>
      <dgm:t>
        <a:bodyPr/>
        <a:lstStyle/>
        <a:p>
          <a:endParaRPr lang="zh-CN" altLang="en-US"/>
        </a:p>
      </dgm:t>
    </dgm:pt>
    <dgm:pt modelId="{DDDF817A-2398-4B5E-B963-7FD9F3E7E498}">
      <dgm:prSet phldrT="[文本]" custT="1"/>
      <dgm:spPr>
        <a:blipFill rotWithShape="0">
          <a:blip xmlns:r="http://schemas.openxmlformats.org/officeDocument/2006/relationships" r:embed="rId6"/>
          <a:stretch>
            <a:fillRect/>
          </a:stretch>
        </a:blipFill>
        <a:ln>
          <a:noFill/>
        </a:ln>
      </dgm:spPr>
      <dgm:t>
        <a:bodyPr/>
        <a:lstStyle/>
        <a:p>
          <a:endParaRPr lang="zh-CN" altLang="en-US" sz="1600"/>
        </a:p>
      </dgm:t>
    </dgm:pt>
    <dgm:pt modelId="{24B61991-98EB-4DE8-BCAA-8D93BA495494}" type="sibTrans" cxnId="{DA13B1A3-DF59-4AC5-83BD-63DEFDD68780}">
      <dgm:prSet/>
      <dgm:spPr/>
      <dgm:t>
        <a:bodyPr/>
        <a:lstStyle/>
        <a:p>
          <a:endParaRPr lang="zh-CN" altLang="en-US"/>
        </a:p>
      </dgm:t>
    </dgm:pt>
    <dgm:pt modelId="{7A934DBF-614B-44A9-8D51-0F9423D03E59}" type="sibTrans" cxnId="{72A7A6D6-8A83-424E-AE67-9F20519D9085}">
      <dgm:prSet/>
      <dgm:spPr/>
      <dgm:t>
        <a:bodyPr/>
        <a:lstStyle/>
        <a:p>
          <a:endParaRPr lang="zh-CN" altLang="en-US"/>
        </a:p>
      </dgm:t>
    </dgm:pt>
    <dgm:pt modelId="{C0703AB5-815D-4812-A9B3-FF27BA8FE6F8}" type="sibTrans" cxnId="{99A28849-32DC-455E-8B7C-0DB9EE4C2494}">
      <dgm:prSet/>
      <dgm:spPr/>
      <dgm:t>
        <a:bodyPr/>
        <a:lstStyle/>
        <a:p>
          <a:endParaRPr lang="zh-CN" altLang="en-US"/>
        </a:p>
      </dgm:t>
    </dgm:pt>
    <dgm:pt modelId="{F30B9780-419C-42E2-85CA-C30820833E2C}" type="parTrans" cxnId="{BF42D112-CE4A-4143-85F9-ECAE3F1B4124}">
      <dgm:prSet/>
      <dgm:spPr/>
      <dgm:t>
        <a:bodyPr/>
        <a:lstStyle/>
        <a:p>
          <a:endParaRPr lang="zh-CN" altLang="en-US"/>
        </a:p>
      </dgm:t>
    </dgm:pt>
    <dgm:pt modelId="{689BF970-F00D-4E20-AD0A-65E0EEE2D017}">
      <dgm:prSet phldrT="[文本]" custT="1"/>
      <dgm:spPr/>
      <dgm:t>
        <a:bodyPr/>
        <a:lstStyle/>
        <a:p>
          <a:r>
            <a:rPr lang="zh-CN" altLang="en-US" sz="1600" smtClean="0"/>
            <a:t>横杆装</a:t>
          </a:r>
          <a:endParaRPr lang="zh-CN" altLang="en-US" sz="1600"/>
        </a:p>
      </dgm:t>
    </dgm:pt>
    <dgm:pt modelId="{D5310C1E-9BD6-4893-BA2E-EF6D9D8ABAB9}" type="parTrans" cxnId="{949973FC-FEAA-40BA-BFC6-DCD2BB9D2E01}">
      <dgm:prSet/>
      <dgm:spPr/>
      <dgm:t>
        <a:bodyPr/>
        <a:lstStyle/>
        <a:p>
          <a:endParaRPr lang="zh-CN" altLang="en-US"/>
        </a:p>
      </dgm:t>
    </dgm:pt>
    <dgm:pt modelId="{D757F55A-38BC-4042-8BA9-D237DC316533}">
      <dgm:prSet phldrT="[文本]" custT="1"/>
      <dgm:spPr/>
      <dgm:t>
        <a:bodyPr/>
        <a:lstStyle/>
        <a:p>
          <a:r>
            <a:rPr lang="zh-CN" altLang="en-US" sz="1200" smtClean="0"/>
            <a:t>常用于卡口电警等环境定点监控</a:t>
          </a:r>
          <a:endParaRPr lang="zh-CN" altLang="en-US" sz="1200"/>
        </a:p>
      </dgm:t>
    </dgm:pt>
    <dgm:pt modelId="{3A27231B-C417-4F07-9C2B-7797CC43FA40}" type="parTrans" cxnId="{DC5D73CA-4792-4E59-B1B1-544E5C36F953}">
      <dgm:prSet/>
      <dgm:spPr/>
      <dgm:t>
        <a:bodyPr/>
        <a:lstStyle/>
        <a:p>
          <a:endParaRPr lang="zh-CN" altLang="en-US"/>
        </a:p>
      </dgm:t>
    </dgm:pt>
    <dgm:pt modelId="{7C3B5783-CC16-4628-B3C8-FE8B3EF0DBF8}">
      <dgm:prSet phldrT="[文本]" custT="1"/>
      <dgm:spPr>
        <a:blipFill rotWithShape="0">
          <a:blip xmlns:r="http://schemas.openxmlformats.org/officeDocument/2006/relationships" r:embed="rId7"/>
          <a:stretch>
            <a:fillRect/>
          </a:stretch>
        </a:blipFill>
        <a:ln>
          <a:noFill/>
        </a:ln>
      </dgm:spPr>
      <dgm:t>
        <a:bodyPr/>
        <a:lstStyle/>
        <a:p>
          <a:endParaRPr lang="zh-CN" altLang="en-US" sz="1600"/>
        </a:p>
      </dgm:t>
    </dgm:pt>
    <dgm:pt modelId="{A8401752-70E7-458A-9055-EC14C2ACADF0}" type="sibTrans" cxnId="{DC5D73CA-4792-4E59-B1B1-544E5C36F953}">
      <dgm:prSet/>
      <dgm:spPr/>
      <dgm:t>
        <a:bodyPr/>
        <a:lstStyle/>
        <a:p>
          <a:endParaRPr lang="zh-CN" altLang="en-US"/>
        </a:p>
      </dgm:t>
    </dgm:pt>
    <dgm:pt modelId="{0126B1CF-6A3E-4FC6-B8B3-3328775A1BE0}" type="sibTrans" cxnId="{949973FC-FEAA-40BA-BFC6-DCD2BB9D2E01}">
      <dgm:prSet/>
      <dgm:spPr/>
      <dgm:t>
        <a:bodyPr/>
        <a:lstStyle/>
        <a:p>
          <a:endParaRPr lang="zh-CN" altLang="en-US"/>
        </a:p>
      </dgm:t>
    </dgm:pt>
    <dgm:pt modelId="{0C9A51E8-3625-490B-B56E-DE06A8568290}" type="sibTrans" cxnId="{BF42D112-CE4A-4143-85F9-ECAE3F1B4124}">
      <dgm:prSet/>
      <dgm:spPr/>
      <dgm:t>
        <a:bodyPr/>
        <a:lstStyle/>
        <a:p>
          <a:endParaRPr lang="zh-CN" altLang="en-US"/>
        </a:p>
      </dgm:t>
    </dgm:pt>
    <dgm:pt modelId="{E8CC3C1F-FB0D-4822-8C7A-D80F5038F999}" type="sibTrans" cxnId="{D9E9D742-24E0-4615-AB87-2286EA9ADC1B}">
      <dgm:prSet/>
      <dgm:spPr/>
      <dgm:t>
        <a:bodyPr/>
        <a:lstStyle/>
        <a:p>
          <a:endParaRPr lang="zh-CN" altLang="en-US"/>
        </a:p>
      </dgm:t>
    </dgm:pt>
    <dgm:pt modelId="{BAE01069-F90F-4B74-899C-61EDF1B08760}" type="sibTrans" cxnId="{B353A4A0-D8AD-4B0C-9411-A3E862944D94}">
      <dgm:prSet/>
      <dgm:spPr/>
      <dgm:t>
        <a:bodyPr/>
        <a:lstStyle/>
        <a:p>
          <a:endParaRPr lang="zh-CN" altLang="en-US"/>
        </a:p>
      </dgm:t>
    </dgm:pt>
    <dgm:pt modelId="{463AE3D7-B11E-46E5-91EE-5829BFB06D43}" type="sibTrans" cxnId="{FE543174-9A98-4042-8F42-04866AEA1221}">
      <dgm:prSet/>
      <dgm:spPr/>
      <dgm:t>
        <a:bodyPr/>
        <a:lstStyle/>
        <a:p>
          <a:endParaRPr lang="zh-CN" altLang="en-US"/>
        </a:p>
      </dgm:t>
    </dgm:pt>
    <dgm:pt modelId="{E64675AA-09BD-48FB-AD20-E13841FC5A15}" type="pres">
      <dgm:prSet presAssocID="{54955C6A-F5E8-493E-960C-B40885155D50}" presName="mainComposite" presStyleCnt="0">
        <dgm:presLayoutVars>
          <dgm:chPref val="1"/>
          <dgm:dir/>
          <dgm:animOne val="branch"/>
          <dgm:animLvl val="lvl"/>
          <dgm:resizeHandles val="exact"/>
        </dgm:presLayoutVars>
      </dgm:prSet>
      <dgm:spPr/>
      <dgm:t>
        <a:bodyPr/>
        <a:lstStyle/>
        <a:p>
          <a:endParaRPr lang="zh-CN" altLang="en-US"/>
        </a:p>
      </dgm:t>
    </dgm:pt>
    <dgm:pt modelId="{9DED6F11-44B5-45E2-9CC0-08AEC7B38E8F}" type="pres">
      <dgm:prSet presAssocID="{54955C6A-F5E8-493E-960C-B40885155D50}" presName="hierFlow" presStyleCnt="0"/>
      <dgm:spPr/>
      <dgm:t>
        <a:bodyPr/>
        <a:lstStyle/>
        <a:p>
          <a:endParaRPr/>
        </a:p>
      </dgm:t>
    </dgm:pt>
    <dgm:pt modelId="{DC4F72E0-EB7B-4F73-866A-00D0930E242E}" type="pres">
      <dgm:prSet presAssocID="{54955C6A-F5E8-493E-960C-B40885155D50}" presName="hierChild1" presStyleCnt="0">
        <dgm:presLayoutVars>
          <dgm:chPref val="1"/>
          <dgm:animOne val="branch"/>
          <dgm:animLvl val="lvl"/>
        </dgm:presLayoutVars>
      </dgm:prSet>
      <dgm:spPr/>
      <dgm:t>
        <a:bodyPr/>
        <a:lstStyle/>
        <a:p>
          <a:endParaRPr/>
        </a:p>
      </dgm:t>
    </dgm:pt>
    <dgm:pt modelId="{AC86197F-67B3-4596-A4A5-41DBBAB009FF}" type="pres">
      <dgm:prSet presAssocID="{76128674-B7A4-4016-A7DD-74B9FD61ED01}" presName="Name14" presStyleCnt="0"/>
      <dgm:spPr/>
      <dgm:t>
        <a:bodyPr/>
        <a:lstStyle/>
        <a:p>
          <a:endParaRPr/>
        </a:p>
      </dgm:t>
    </dgm:pt>
    <dgm:pt modelId="{A60F1C8E-7345-47E6-8D39-C38B1694BCCF}" type="pres">
      <dgm:prSet presAssocID="{76128674-B7A4-4016-A7DD-74B9FD61ED01}" presName="level1Shape" presStyleLbl="node0" presStyleIdx="0" presStyleCnt="1" custScaleX="116623">
        <dgm:presLayoutVars>
          <dgm:chPref val="3"/>
        </dgm:presLayoutVars>
      </dgm:prSet>
      <dgm:spPr/>
      <dgm:t>
        <a:bodyPr/>
        <a:lstStyle/>
        <a:p>
          <a:endParaRPr lang="zh-CN" altLang="en-US"/>
        </a:p>
      </dgm:t>
    </dgm:pt>
    <dgm:pt modelId="{85803C32-4B2B-4731-A847-631E11D62980}" type="pres">
      <dgm:prSet presAssocID="{76128674-B7A4-4016-A7DD-74B9FD61ED01}" presName="hierChild2" presStyleCnt="0"/>
      <dgm:spPr/>
      <dgm:t>
        <a:bodyPr/>
        <a:lstStyle/>
        <a:p>
          <a:endParaRPr/>
        </a:p>
      </dgm:t>
    </dgm:pt>
    <dgm:pt modelId="{EC99165A-D23F-4A05-A14D-FE7734169543}" type="pres">
      <dgm:prSet presAssocID="{2117CA80-EE8A-4170-BCB1-2168B9E39A33}" presName="Name19" presStyleLbl="parChTrans1D2" presStyleIdx="0" presStyleCnt="2"/>
      <dgm:spPr/>
      <dgm:t>
        <a:bodyPr/>
        <a:lstStyle/>
        <a:p>
          <a:endParaRPr lang="zh-CN" altLang="en-US"/>
        </a:p>
      </dgm:t>
    </dgm:pt>
    <dgm:pt modelId="{651A8586-BA29-4CF6-9E2C-012618F2438C}" type="pres">
      <dgm:prSet presAssocID="{3F8E1ED9-E223-4EDC-8DAB-B5E59EDBB0CD}" presName="Name21" presStyleCnt="0"/>
      <dgm:spPr/>
      <dgm:t>
        <a:bodyPr/>
        <a:lstStyle/>
        <a:p>
          <a:endParaRPr/>
        </a:p>
      </dgm:t>
    </dgm:pt>
    <dgm:pt modelId="{D2B971DE-AB97-4DE4-91B9-D22BCC255CAA}" type="pres">
      <dgm:prSet presAssocID="{3F8E1ED9-E223-4EDC-8DAB-B5E59EDBB0CD}" presName="level2Shape" presStyleLbl="node2" presStyleIdx="0" presStyleCnt="2" custScaleX="116623"/>
      <dgm:spPr/>
      <dgm:t>
        <a:bodyPr/>
        <a:lstStyle/>
        <a:p>
          <a:endParaRPr lang="zh-CN" altLang="en-US"/>
        </a:p>
      </dgm:t>
    </dgm:pt>
    <dgm:pt modelId="{3EC81C3D-C853-478F-A5C8-D3235F54D9AC}" type="pres">
      <dgm:prSet presAssocID="{3F8E1ED9-E223-4EDC-8DAB-B5E59EDBB0CD}" presName="hierChild3" presStyleCnt="0"/>
      <dgm:spPr/>
      <dgm:t>
        <a:bodyPr/>
        <a:lstStyle/>
        <a:p>
          <a:endParaRPr/>
        </a:p>
      </dgm:t>
    </dgm:pt>
    <dgm:pt modelId="{6B469D98-7658-47B2-ABA2-504E903B92C8}" type="pres">
      <dgm:prSet presAssocID="{8ED07A23-67CE-47BB-9868-F1CDD6D9C984}" presName="Name19" presStyleLbl="parChTrans1D3" presStyleIdx="0" presStyleCnt="2"/>
      <dgm:spPr/>
      <dgm:t>
        <a:bodyPr/>
        <a:lstStyle/>
        <a:p>
          <a:endParaRPr lang="zh-CN" altLang="en-US"/>
        </a:p>
      </dgm:t>
    </dgm:pt>
    <dgm:pt modelId="{318BF09B-6CD2-4868-A468-99EF858D0C0D}" type="pres">
      <dgm:prSet presAssocID="{18160889-C1B4-4C0D-BA75-B137A78895F7}" presName="Name21" presStyleCnt="0"/>
      <dgm:spPr/>
      <dgm:t>
        <a:bodyPr/>
        <a:lstStyle/>
        <a:p>
          <a:endParaRPr/>
        </a:p>
      </dgm:t>
    </dgm:pt>
    <dgm:pt modelId="{D67A9AF3-A105-4118-A221-9EE0B1609E92}" type="pres">
      <dgm:prSet presAssocID="{18160889-C1B4-4C0D-BA75-B137A78895F7}" presName="level2Shape" presStyleLbl="node3" presStyleIdx="0" presStyleCnt="2" custScaleX="121950" custScaleY="121950"/>
      <dgm:spPr/>
      <dgm:t>
        <a:bodyPr/>
        <a:lstStyle/>
        <a:p>
          <a:endParaRPr lang="zh-CN" altLang="en-US"/>
        </a:p>
      </dgm:t>
    </dgm:pt>
    <dgm:pt modelId="{3A3DE8C4-7DF6-462A-82C7-7AF07041A882}" type="pres">
      <dgm:prSet presAssocID="{18160889-C1B4-4C0D-BA75-B137A78895F7}" presName="hierChild3" presStyleCnt="0"/>
      <dgm:spPr/>
      <dgm:t>
        <a:bodyPr/>
        <a:lstStyle/>
        <a:p>
          <a:endParaRPr/>
        </a:p>
      </dgm:t>
    </dgm:pt>
    <dgm:pt modelId="{A6F38FD1-B07F-4299-82C7-0C40A10293D3}" type="pres">
      <dgm:prSet presAssocID="{324EF87D-3E38-4A67-B477-CC30AAAB4B1C}" presName="Name19" presStyleLbl="parChTrans1D4" presStyleIdx="0" presStyleCnt="18"/>
      <dgm:spPr/>
      <dgm:t>
        <a:bodyPr/>
        <a:lstStyle/>
        <a:p>
          <a:endParaRPr lang="zh-CN" altLang="en-US"/>
        </a:p>
      </dgm:t>
    </dgm:pt>
    <dgm:pt modelId="{F10E69A4-C0DF-46C8-A017-15EE34C900BB}" type="pres">
      <dgm:prSet presAssocID="{BBE2E9CF-5E53-4863-B1B7-E7511171F9DC}" presName="Name21" presStyleCnt="0"/>
      <dgm:spPr/>
      <dgm:t>
        <a:bodyPr/>
        <a:lstStyle/>
        <a:p>
          <a:endParaRPr/>
        </a:p>
      </dgm:t>
    </dgm:pt>
    <dgm:pt modelId="{AA87B92F-E3F3-4585-A058-97E570219062}" type="pres">
      <dgm:prSet presAssocID="{BBE2E9CF-5E53-4863-B1B7-E7511171F9DC}" presName="level2Shape" presStyleLbl="node4" presStyleIdx="0" presStyleCnt="18"/>
      <dgm:spPr/>
      <dgm:t>
        <a:bodyPr/>
        <a:lstStyle/>
        <a:p>
          <a:endParaRPr lang="zh-CN" altLang="en-US"/>
        </a:p>
      </dgm:t>
    </dgm:pt>
    <dgm:pt modelId="{C6FE4410-BD12-4655-AB3F-023E0A290E77}" type="pres">
      <dgm:prSet presAssocID="{BBE2E9CF-5E53-4863-B1B7-E7511171F9DC}" presName="hierChild3" presStyleCnt="0"/>
      <dgm:spPr/>
      <dgm:t>
        <a:bodyPr/>
        <a:lstStyle/>
        <a:p>
          <a:endParaRPr/>
        </a:p>
      </dgm:t>
    </dgm:pt>
    <dgm:pt modelId="{D04F78E1-4366-4733-A771-2AE35D2FDED9}" type="pres">
      <dgm:prSet presAssocID="{9ADDDE70-149B-4ACF-AC44-CB551660F1B4}" presName="Name19" presStyleLbl="parChTrans1D4" presStyleIdx="1" presStyleCnt="18"/>
      <dgm:spPr/>
      <dgm:t>
        <a:bodyPr/>
        <a:lstStyle/>
        <a:p>
          <a:endParaRPr lang="zh-CN" altLang="en-US"/>
        </a:p>
      </dgm:t>
    </dgm:pt>
    <dgm:pt modelId="{F5A18CC1-46DF-474E-AACD-6EC6D890004D}" type="pres">
      <dgm:prSet presAssocID="{5992B619-CB52-4105-BBA0-0BA2554DF666}" presName="Name21" presStyleCnt="0"/>
      <dgm:spPr/>
      <dgm:t>
        <a:bodyPr/>
        <a:lstStyle/>
        <a:p>
          <a:endParaRPr/>
        </a:p>
      </dgm:t>
    </dgm:pt>
    <dgm:pt modelId="{B8709008-EC64-424C-8C7A-B4F4842326B8}" type="pres">
      <dgm:prSet presAssocID="{5992B619-CB52-4105-BBA0-0BA2554DF666}" presName="level2Shape" presStyleLbl="node4" presStyleIdx="1" presStyleCnt="18" custScaleY="137372"/>
      <dgm:spPr/>
      <dgm:t>
        <a:bodyPr/>
        <a:lstStyle/>
        <a:p>
          <a:endParaRPr lang="zh-CN" altLang="en-US"/>
        </a:p>
      </dgm:t>
    </dgm:pt>
    <dgm:pt modelId="{AC688520-4EFC-46ED-B38B-794B3F02AD3B}" type="pres">
      <dgm:prSet presAssocID="{5992B619-CB52-4105-BBA0-0BA2554DF666}" presName="hierChild3" presStyleCnt="0"/>
      <dgm:spPr/>
      <dgm:t>
        <a:bodyPr/>
        <a:lstStyle/>
        <a:p>
          <a:endParaRPr/>
        </a:p>
      </dgm:t>
    </dgm:pt>
    <dgm:pt modelId="{4D4B2831-FAF9-48BD-A24F-21834BAB7221}" type="pres">
      <dgm:prSet presAssocID="{79B1F933-5844-4BF7-A714-1828A8240C59}" presName="Name19" presStyleLbl="parChTrans1D4" presStyleIdx="2" presStyleCnt="18"/>
      <dgm:spPr/>
      <dgm:t>
        <a:bodyPr/>
        <a:lstStyle/>
        <a:p>
          <a:endParaRPr lang="zh-CN" altLang="en-US"/>
        </a:p>
      </dgm:t>
    </dgm:pt>
    <dgm:pt modelId="{90FC7CA2-75FE-4A59-97B0-8E351B51A1A2}" type="pres">
      <dgm:prSet presAssocID="{E8FBA01F-C90B-41B9-96D8-12D0F5212BA8}" presName="Name21" presStyleCnt="0"/>
      <dgm:spPr/>
      <dgm:t>
        <a:bodyPr/>
        <a:lstStyle/>
        <a:p>
          <a:endParaRPr/>
        </a:p>
      </dgm:t>
    </dgm:pt>
    <dgm:pt modelId="{9A3D8C92-14DF-469B-97F5-83AD0F53E2CD}" type="pres">
      <dgm:prSet presAssocID="{E8FBA01F-C90B-41B9-96D8-12D0F5212BA8}" presName="level2Shape" presStyleLbl="node4" presStyleIdx="2" presStyleCnt="18" custScaleY="69194"/>
      <dgm:spPr/>
      <dgm:t>
        <a:bodyPr/>
        <a:lstStyle/>
        <a:p>
          <a:endParaRPr lang="zh-CN" altLang="en-US"/>
        </a:p>
      </dgm:t>
    </dgm:pt>
    <dgm:pt modelId="{22037804-5FF5-49B6-A709-7EA72CFE12C8}" type="pres">
      <dgm:prSet presAssocID="{E8FBA01F-C90B-41B9-96D8-12D0F5212BA8}" presName="hierChild3" presStyleCnt="0"/>
      <dgm:spPr/>
      <dgm:t>
        <a:bodyPr/>
        <a:lstStyle/>
        <a:p>
          <a:endParaRPr/>
        </a:p>
      </dgm:t>
    </dgm:pt>
    <dgm:pt modelId="{ECFB27DC-FA73-45AD-8C20-F74D77344906}" type="pres">
      <dgm:prSet presAssocID="{0793568A-13F8-494A-8DE6-7D7601F4442C}" presName="Name19" presStyleLbl="parChTrans1D4" presStyleIdx="3" presStyleCnt="18"/>
      <dgm:spPr/>
      <dgm:t>
        <a:bodyPr/>
        <a:lstStyle/>
        <a:p>
          <a:endParaRPr lang="zh-CN" altLang="en-US"/>
        </a:p>
      </dgm:t>
    </dgm:pt>
    <dgm:pt modelId="{C2D165C2-58A6-4CE5-B89F-C71FE89C1B04}" type="pres">
      <dgm:prSet presAssocID="{0DCFCEAF-5A00-4CA9-B1F5-B472E6AA459F}" presName="Name21" presStyleCnt="0"/>
      <dgm:spPr/>
      <dgm:t>
        <a:bodyPr/>
        <a:lstStyle/>
        <a:p>
          <a:endParaRPr/>
        </a:p>
      </dgm:t>
    </dgm:pt>
    <dgm:pt modelId="{9F7802F9-EF37-4AD4-8487-0C6FBB6A9417}" type="pres">
      <dgm:prSet presAssocID="{0DCFCEAF-5A00-4CA9-B1F5-B472E6AA459F}" presName="level2Shape" presStyleLbl="node4" presStyleIdx="3" presStyleCnt="18"/>
      <dgm:spPr/>
      <dgm:t>
        <a:bodyPr/>
        <a:lstStyle/>
        <a:p>
          <a:endParaRPr lang="zh-CN" altLang="en-US"/>
        </a:p>
      </dgm:t>
    </dgm:pt>
    <dgm:pt modelId="{C0B21631-73B8-4BC2-9D01-391534882B96}" type="pres">
      <dgm:prSet presAssocID="{0DCFCEAF-5A00-4CA9-B1F5-B472E6AA459F}" presName="hierChild3" presStyleCnt="0"/>
      <dgm:spPr/>
      <dgm:t>
        <a:bodyPr/>
        <a:lstStyle/>
        <a:p>
          <a:endParaRPr/>
        </a:p>
      </dgm:t>
    </dgm:pt>
    <dgm:pt modelId="{80B1BA64-54A9-4B83-BBF7-41A677DAA151}" type="pres">
      <dgm:prSet presAssocID="{6275E596-A5D5-484C-A287-EAE911C2A6C8}" presName="Name19" presStyleLbl="parChTrans1D4" presStyleIdx="4" presStyleCnt="18"/>
      <dgm:spPr/>
      <dgm:t>
        <a:bodyPr/>
        <a:lstStyle/>
        <a:p>
          <a:endParaRPr lang="zh-CN" altLang="en-US"/>
        </a:p>
      </dgm:t>
    </dgm:pt>
    <dgm:pt modelId="{8F3B6218-69B2-4900-977C-F7453C765E13}" type="pres">
      <dgm:prSet presAssocID="{769485CD-04FF-4113-95A5-B71EE176080D}" presName="Name21" presStyleCnt="0"/>
      <dgm:spPr/>
      <dgm:t>
        <a:bodyPr/>
        <a:lstStyle/>
        <a:p>
          <a:endParaRPr/>
        </a:p>
      </dgm:t>
    </dgm:pt>
    <dgm:pt modelId="{C2447674-1B0B-425A-A01F-6455836C4918}" type="pres">
      <dgm:prSet presAssocID="{769485CD-04FF-4113-95A5-B71EE176080D}" presName="level2Shape" presStyleLbl="node4" presStyleIdx="4" presStyleCnt="18" custScaleY="137372"/>
      <dgm:spPr/>
      <dgm:t>
        <a:bodyPr/>
        <a:lstStyle/>
        <a:p>
          <a:endParaRPr lang="zh-CN" altLang="en-US"/>
        </a:p>
      </dgm:t>
    </dgm:pt>
    <dgm:pt modelId="{C12623B9-56E3-44AE-A7BB-787DA09B8A45}" type="pres">
      <dgm:prSet presAssocID="{769485CD-04FF-4113-95A5-B71EE176080D}" presName="hierChild3" presStyleCnt="0"/>
      <dgm:spPr/>
      <dgm:t>
        <a:bodyPr/>
        <a:lstStyle/>
        <a:p>
          <a:endParaRPr/>
        </a:p>
      </dgm:t>
    </dgm:pt>
    <dgm:pt modelId="{D2D2395B-A138-4C72-9BD3-F461000DBB36}" type="pres">
      <dgm:prSet presAssocID="{0DA2209E-0FBF-4453-ADF4-53F6C2A45634}" presName="Name19" presStyleLbl="parChTrans1D4" presStyleIdx="5" presStyleCnt="18"/>
      <dgm:spPr/>
      <dgm:t>
        <a:bodyPr/>
        <a:lstStyle/>
        <a:p>
          <a:endParaRPr lang="zh-CN" altLang="en-US"/>
        </a:p>
      </dgm:t>
    </dgm:pt>
    <dgm:pt modelId="{D9E67E02-5A51-47B4-A5EC-6234D6FEF669}" type="pres">
      <dgm:prSet presAssocID="{7D3F3705-6F9B-4364-BDF0-F2C13BB8B16D}" presName="Name21" presStyleCnt="0"/>
      <dgm:spPr/>
      <dgm:t>
        <a:bodyPr/>
        <a:lstStyle/>
        <a:p>
          <a:endParaRPr/>
        </a:p>
      </dgm:t>
    </dgm:pt>
    <dgm:pt modelId="{55E4585A-B2DE-49EE-948F-A7DD596CD6BB}" type="pres">
      <dgm:prSet presAssocID="{7D3F3705-6F9B-4364-BDF0-F2C13BB8B16D}" presName="level2Shape" presStyleLbl="node4" presStyleIdx="5" presStyleCnt="18" custScaleX="50521"/>
      <dgm:spPr/>
      <dgm:t>
        <a:bodyPr/>
        <a:lstStyle/>
        <a:p>
          <a:endParaRPr lang="zh-CN" altLang="en-US"/>
        </a:p>
      </dgm:t>
    </dgm:pt>
    <dgm:pt modelId="{F1B44172-B564-449A-AC93-65E30EAEEE7E}" type="pres">
      <dgm:prSet presAssocID="{7D3F3705-6F9B-4364-BDF0-F2C13BB8B16D}" presName="hierChild3" presStyleCnt="0"/>
      <dgm:spPr/>
      <dgm:t>
        <a:bodyPr/>
        <a:lstStyle/>
        <a:p>
          <a:endParaRPr/>
        </a:p>
      </dgm:t>
    </dgm:pt>
    <dgm:pt modelId="{CAF58826-153B-4FCB-B37C-5B1545FF5A77}" type="pres">
      <dgm:prSet presAssocID="{7411A795-72B9-40F8-A102-583EA1D3EAA4}" presName="Name19" presStyleLbl="parChTrans1D4" presStyleIdx="6" presStyleCnt="18"/>
      <dgm:spPr/>
      <dgm:t>
        <a:bodyPr/>
        <a:lstStyle/>
        <a:p>
          <a:endParaRPr lang="zh-CN" altLang="en-US"/>
        </a:p>
      </dgm:t>
    </dgm:pt>
    <dgm:pt modelId="{33DE6DE1-7382-42E2-8AAF-3E18D7AC815A}" type="pres">
      <dgm:prSet presAssocID="{1EAD9625-65A8-42B6-8200-563493FABE37}" presName="Name21" presStyleCnt="0"/>
      <dgm:spPr/>
      <dgm:t>
        <a:bodyPr/>
        <a:lstStyle/>
        <a:p>
          <a:endParaRPr/>
        </a:p>
      </dgm:t>
    </dgm:pt>
    <dgm:pt modelId="{D1D59B23-3049-4577-AA9A-06D94C363DE6}" type="pres">
      <dgm:prSet presAssocID="{1EAD9625-65A8-42B6-8200-563493FABE37}" presName="level2Shape" presStyleLbl="node4" presStyleIdx="6" presStyleCnt="18"/>
      <dgm:spPr/>
      <dgm:t>
        <a:bodyPr/>
        <a:lstStyle/>
        <a:p>
          <a:endParaRPr lang="zh-CN" altLang="en-US"/>
        </a:p>
      </dgm:t>
    </dgm:pt>
    <dgm:pt modelId="{86456CC0-C26B-447F-9523-B087B8312420}" type="pres">
      <dgm:prSet presAssocID="{1EAD9625-65A8-42B6-8200-563493FABE37}" presName="hierChild3" presStyleCnt="0"/>
      <dgm:spPr/>
      <dgm:t>
        <a:bodyPr/>
        <a:lstStyle/>
        <a:p>
          <a:endParaRPr/>
        </a:p>
      </dgm:t>
    </dgm:pt>
    <dgm:pt modelId="{53C14EFA-C2FA-49A4-B55E-E72C9F312229}" type="pres">
      <dgm:prSet presAssocID="{82536B8C-4AFB-4FAE-9D4A-D2941319EEBB}" presName="Name19" presStyleLbl="parChTrans1D4" presStyleIdx="7" presStyleCnt="18"/>
      <dgm:spPr/>
      <dgm:t>
        <a:bodyPr/>
        <a:lstStyle/>
        <a:p>
          <a:endParaRPr lang="zh-CN" altLang="en-US"/>
        </a:p>
      </dgm:t>
    </dgm:pt>
    <dgm:pt modelId="{86F1B438-9B9C-4B51-BE15-796C74A06109}" type="pres">
      <dgm:prSet presAssocID="{35ABB7EE-E1CE-4EFA-80EE-65CE316DA18D}" presName="Name21" presStyleCnt="0"/>
      <dgm:spPr/>
      <dgm:t>
        <a:bodyPr/>
        <a:lstStyle/>
        <a:p>
          <a:endParaRPr/>
        </a:p>
      </dgm:t>
    </dgm:pt>
    <dgm:pt modelId="{9AEE87A0-6733-45AE-8574-3B03393ECA69}" type="pres">
      <dgm:prSet presAssocID="{35ABB7EE-E1CE-4EFA-80EE-65CE316DA18D}" presName="level2Shape" presStyleLbl="node4" presStyleIdx="7" presStyleCnt="18" custScaleY="137372"/>
      <dgm:spPr/>
      <dgm:t>
        <a:bodyPr/>
        <a:lstStyle/>
        <a:p>
          <a:endParaRPr lang="zh-CN" altLang="en-US"/>
        </a:p>
      </dgm:t>
    </dgm:pt>
    <dgm:pt modelId="{76D5D612-4F8B-4354-B1D7-1383111B6B98}" type="pres">
      <dgm:prSet presAssocID="{35ABB7EE-E1CE-4EFA-80EE-65CE316DA18D}" presName="hierChild3" presStyleCnt="0"/>
      <dgm:spPr/>
      <dgm:t>
        <a:bodyPr/>
        <a:lstStyle/>
        <a:p>
          <a:endParaRPr/>
        </a:p>
      </dgm:t>
    </dgm:pt>
    <dgm:pt modelId="{506429AD-FE73-4E09-903E-6C091DF60D16}" type="pres">
      <dgm:prSet presAssocID="{53404EF3-F2D4-4D58-9EF6-CA40D733C03E}" presName="Name19" presStyleLbl="parChTrans1D4" presStyleIdx="8" presStyleCnt="18"/>
      <dgm:spPr/>
      <dgm:t>
        <a:bodyPr/>
        <a:lstStyle/>
        <a:p>
          <a:endParaRPr lang="zh-CN" altLang="en-US"/>
        </a:p>
      </dgm:t>
    </dgm:pt>
    <dgm:pt modelId="{B699BF30-58BE-437A-AD68-E4418CB01B3D}" type="pres">
      <dgm:prSet presAssocID="{B86ED654-0E7B-424A-8565-9F5B0E40A280}" presName="Name21" presStyleCnt="0"/>
      <dgm:spPr/>
      <dgm:t>
        <a:bodyPr/>
        <a:lstStyle/>
        <a:p>
          <a:endParaRPr/>
        </a:p>
      </dgm:t>
    </dgm:pt>
    <dgm:pt modelId="{2D79E599-B11D-4E1A-9129-3CBE522BA16D}" type="pres">
      <dgm:prSet presAssocID="{B86ED654-0E7B-424A-8565-9F5B0E40A280}" presName="level2Shape" presStyleLbl="node4" presStyleIdx="8" presStyleCnt="18" custScaleX="68280"/>
      <dgm:spPr/>
      <dgm:t>
        <a:bodyPr/>
        <a:lstStyle/>
        <a:p>
          <a:endParaRPr lang="zh-CN" altLang="en-US"/>
        </a:p>
      </dgm:t>
    </dgm:pt>
    <dgm:pt modelId="{F4240693-FB86-4A36-8CDC-5F468EDB7D8F}" type="pres">
      <dgm:prSet presAssocID="{B86ED654-0E7B-424A-8565-9F5B0E40A280}" presName="hierChild3" presStyleCnt="0"/>
      <dgm:spPr/>
      <dgm:t>
        <a:bodyPr/>
        <a:lstStyle/>
        <a:p>
          <a:endParaRPr/>
        </a:p>
      </dgm:t>
    </dgm:pt>
    <dgm:pt modelId="{38A1D237-82D7-4A01-8A9C-2632B9612CDE}" type="pres">
      <dgm:prSet presAssocID="{15D50D92-6E72-41E1-A8B0-8898E0857BCB}" presName="Name19" presStyleLbl="parChTrans1D2" presStyleIdx="1" presStyleCnt="2"/>
      <dgm:spPr/>
      <dgm:t>
        <a:bodyPr/>
        <a:lstStyle/>
        <a:p>
          <a:endParaRPr lang="zh-CN" altLang="en-US"/>
        </a:p>
      </dgm:t>
    </dgm:pt>
    <dgm:pt modelId="{A2B48385-DF19-4F0B-8AC7-E2E9588D2602}" type="pres">
      <dgm:prSet presAssocID="{2ADEE2B4-1B86-4D8B-B10D-236CD4F2E088}" presName="Name21" presStyleCnt="0"/>
      <dgm:spPr/>
      <dgm:t>
        <a:bodyPr/>
        <a:lstStyle/>
        <a:p>
          <a:endParaRPr/>
        </a:p>
      </dgm:t>
    </dgm:pt>
    <dgm:pt modelId="{09D6E1E7-3651-484B-9DF3-A81D665EF91A}" type="pres">
      <dgm:prSet presAssocID="{2ADEE2B4-1B86-4D8B-B10D-236CD4F2E088}" presName="level2Shape" presStyleLbl="node2" presStyleIdx="1" presStyleCnt="2" custScaleX="116623"/>
      <dgm:spPr/>
      <dgm:t>
        <a:bodyPr/>
        <a:lstStyle/>
        <a:p>
          <a:endParaRPr lang="zh-CN" altLang="en-US"/>
        </a:p>
      </dgm:t>
    </dgm:pt>
    <dgm:pt modelId="{F21729C3-0447-4739-AD67-BA4C6EE08104}" type="pres">
      <dgm:prSet presAssocID="{2ADEE2B4-1B86-4D8B-B10D-236CD4F2E088}" presName="hierChild3" presStyleCnt="0"/>
      <dgm:spPr/>
      <dgm:t>
        <a:bodyPr/>
        <a:lstStyle/>
        <a:p>
          <a:endParaRPr/>
        </a:p>
      </dgm:t>
    </dgm:pt>
    <dgm:pt modelId="{88B08B2E-28F8-40EB-81B5-6A1FF5D9451C}" type="pres">
      <dgm:prSet presAssocID="{FD22AF75-1E13-4371-8B32-4D4431D686BA}" presName="Name19" presStyleLbl="parChTrans1D3" presStyleIdx="1" presStyleCnt="2"/>
      <dgm:spPr/>
      <dgm:t>
        <a:bodyPr/>
        <a:lstStyle/>
        <a:p>
          <a:endParaRPr lang="zh-CN" altLang="en-US"/>
        </a:p>
      </dgm:t>
    </dgm:pt>
    <dgm:pt modelId="{FD142D36-E51E-40F7-BABC-29FA81AF7E4E}" type="pres">
      <dgm:prSet presAssocID="{CCB4E40F-1588-4574-BE5F-CFEEAF93F8E1}" presName="Name21" presStyleCnt="0"/>
      <dgm:spPr/>
      <dgm:t>
        <a:bodyPr/>
        <a:lstStyle/>
        <a:p>
          <a:endParaRPr/>
        </a:p>
      </dgm:t>
    </dgm:pt>
    <dgm:pt modelId="{41F830B2-74EB-47B5-82FA-8F5B552AEFD9}" type="pres">
      <dgm:prSet presAssocID="{CCB4E40F-1588-4574-BE5F-CFEEAF93F8E1}" presName="level2Shape" presStyleLbl="node3" presStyleIdx="1" presStyleCnt="2" custScaleX="121950" custScaleY="121950"/>
      <dgm:spPr/>
      <dgm:t>
        <a:bodyPr/>
        <a:lstStyle/>
        <a:p>
          <a:endParaRPr lang="zh-CN" altLang="en-US"/>
        </a:p>
      </dgm:t>
    </dgm:pt>
    <dgm:pt modelId="{56DF0B37-6FC2-44E3-8CDC-B8D1B2A82132}" type="pres">
      <dgm:prSet presAssocID="{CCB4E40F-1588-4574-BE5F-CFEEAF93F8E1}" presName="hierChild3" presStyleCnt="0"/>
      <dgm:spPr/>
      <dgm:t>
        <a:bodyPr/>
        <a:lstStyle/>
        <a:p>
          <a:endParaRPr/>
        </a:p>
      </dgm:t>
    </dgm:pt>
    <dgm:pt modelId="{728DDF0D-925B-485E-B9B1-38DA28265C54}" type="pres">
      <dgm:prSet presAssocID="{E6E9FB1B-6115-40A8-864D-BC3F8BF75C0F}" presName="Name19" presStyleLbl="parChTrans1D4" presStyleIdx="9" presStyleCnt="18"/>
      <dgm:spPr/>
      <dgm:t>
        <a:bodyPr/>
        <a:lstStyle/>
        <a:p>
          <a:endParaRPr lang="zh-CN" altLang="en-US"/>
        </a:p>
      </dgm:t>
    </dgm:pt>
    <dgm:pt modelId="{CAAD1AF1-8FDB-4BA5-AF74-96817A3E38D2}" type="pres">
      <dgm:prSet presAssocID="{2470B5E3-03AD-4474-AE73-928B6A2E4CCF}" presName="Name21" presStyleCnt="0"/>
      <dgm:spPr/>
      <dgm:t>
        <a:bodyPr/>
        <a:lstStyle/>
        <a:p>
          <a:endParaRPr/>
        </a:p>
      </dgm:t>
    </dgm:pt>
    <dgm:pt modelId="{9945E2A4-AAF6-4B81-B513-A78229F2EDF4}" type="pres">
      <dgm:prSet presAssocID="{2470B5E3-03AD-4474-AE73-928B6A2E4CCF}" presName="level2Shape" presStyleLbl="node4" presStyleIdx="9" presStyleCnt="18"/>
      <dgm:spPr/>
      <dgm:t>
        <a:bodyPr/>
        <a:lstStyle/>
        <a:p>
          <a:endParaRPr lang="zh-CN" altLang="en-US"/>
        </a:p>
      </dgm:t>
    </dgm:pt>
    <dgm:pt modelId="{EB3427EE-41FA-4D6D-B9AE-9A7CDAC3A96F}" type="pres">
      <dgm:prSet presAssocID="{2470B5E3-03AD-4474-AE73-928B6A2E4CCF}" presName="hierChild3" presStyleCnt="0"/>
      <dgm:spPr/>
      <dgm:t>
        <a:bodyPr/>
        <a:lstStyle/>
        <a:p>
          <a:endParaRPr/>
        </a:p>
      </dgm:t>
    </dgm:pt>
    <dgm:pt modelId="{F5848227-C44C-47F8-816A-659A1924412F}" type="pres">
      <dgm:prSet presAssocID="{A97550DA-895E-4159-BB38-FCFA23FF4FEF}" presName="Name19" presStyleLbl="parChTrans1D4" presStyleIdx="10" presStyleCnt="18"/>
      <dgm:spPr/>
      <dgm:t>
        <a:bodyPr/>
        <a:lstStyle/>
        <a:p>
          <a:endParaRPr lang="zh-CN" altLang="en-US"/>
        </a:p>
      </dgm:t>
    </dgm:pt>
    <dgm:pt modelId="{06961A8C-A716-4CA5-A0DF-10D500F2F84D}" type="pres">
      <dgm:prSet presAssocID="{EA217FB4-1B78-4994-A2A0-91D7E47CEBB5}" presName="Name21" presStyleCnt="0"/>
      <dgm:spPr/>
      <dgm:t>
        <a:bodyPr/>
        <a:lstStyle/>
        <a:p>
          <a:endParaRPr/>
        </a:p>
      </dgm:t>
    </dgm:pt>
    <dgm:pt modelId="{A038F914-0C9A-4190-85DE-E81222984EB2}" type="pres">
      <dgm:prSet presAssocID="{EA217FB4-1B78-4994-A2A0-91D7E47CEBB5}" presName="level2Shape" presStyleLbl="node4" presStyleIdx="10" presStyleCnt="18" custScaleY="137372"/>
      <dgm:spPr/>
      <dgm:t>
        <a:bodyPr/>
        <a:lstStyle/>
        <a:p>
          <a:endParaRPr lang="zh-CN" altLang="en-US"/>
        </a:p>
      </dgm:t>
    </dgm:pt>
    <dgm:pt modelId="{72065588-E05B-4963-AD37-0EC3AA399A12}" type="pres">
      <dgm:prSet presAssocID="{EA217FB4-1B78-4994-A2A0-91D7E47CEBB5}" presName="hierChild3" presStyleCnt="0"/>
      <dgm:spPr/>
      <dgm:t>
        <a:bodyPr/>
        <a:lstStyle/>
        <a:p>
          <a:endParaRPr/>
        </a:p>
      </dgm:t>
    </dgm:pt>
    <dgm:pt modelId="{56ADB47A-013E-48FC-BD81-0A82AA84F106}" type="pres">
      <dgm:prSet presAssocID="{3745B0FF-5E00-45FB-AD02-CFAACFEB2E5C}" presName="Name19" presStyleLbl="parChTrans1D4" presStyleIdx="11" presStyleCnt="18"/>
      <dgm:spPr/>
      <dgm:t>
        <a:bodyPr/>
        <a:lstStyle/>
        <a:p>
          <a:endParaRPr lang="zh-CN" altLang="en-US"/>
        </a:p>
      </dgm:t>
    </dgm:pt>
    <dgm:pt modelId="{2466CF2C-6482-4570-B71C-9318AFDD5C04}" type="pres">
      <dgm:prSet presAssocID="{556B8775-5D29-4ED4-9389-8001C7BCCED8}" presName="Name21" presStyleCnt="0"/>
      <dgm:spPr/>
      <dgm:t>
        <a:bodyPr/>
        <a:lstStyle/>
        <a:p>
          <a:endParaRPr/>
        </a:p>
      </dgm:t>
    </dgm:pt>
    <dgm:pt modelId="{FE254A02-3430-43F1-9B5C-21479F949AC8}" type="pres">
      <dgm:prSet presAssocID="{556B8775-5D29-4ED4-9389-8001C7BCCED8}" presName="level2Shape" presStyleLbl="node4" presStyleIdx="11" presStyleCnt="18" custScaleY="69194"/>
      <dgm:spPr/>
      <dgm:t>
        <a:bodyPr/>
        <a:lstStyle/>
        <a:p>
          <a:endParaRPr lang="zh-CN" altLang="en-US"/>
        </a:p>
      </dgm:t>
    </dgm:pt>
    <dgm:pt modelId="{B9D1FE43-B073-4AD3-AE30-E5E5F0305025}" type="pres">
      <dgm:prSet presAssocID="{556B8775-5D29-4ED4-9389-8001C7BCCED8}" presName="hierChild3" presStyleCnt="0"/>
      <dgm:spPr/>
      <dgm:t>
        <a:bodyPr/>
        <a:lstStyle/>
        <a:p>
          <a:endParaRPr/>
        </a:p>
      </dgm:t>
    </dgm:pt>
    <dgm:pt modelId="{F9986C6D-7E4F-42EC-BE2E-B2978286BAA3}" type="pres">
      <dgm:prSet presAssocID="{EEDDF154-BCDD-4DFA-9D9F-B65F90DC2015}" presName="Name19" presStyleLbl="parChTrans1D4" presStyleIdx="12" presStyleCnt="18"/>
      <dgm:spPr/>
      <dgm:t>
        <a:bodyPr/>
        <a:lstStyle/>
        <a:p>
          <a:endParaRPr lang="zh-CN" altLang="en-US"/>
        </a:p>
      </dgm:t>
    </dgm:pt>
    <dgm:pt modelId="{DBED9D06-4563-4D4C-96F8-BC210E88FAE2}" type="pres">
      <dgm:prSet presAssocID="{E9F52321-29B6-4819-899C-EEEEFFCEF183}" presName="Name21" presStyleCnt="0"/>
      <dgm:spPr/>
      <dgm:t>
        <a:bodyPr/>
        <a:lstStyle/>
        <a:p>
          <a:endParaRPr/>
        </a:p>
      </dgm:t>
    </dgm:pt>
    <dgm:pt modelId="{6387830E-AF0D-4167-B969-1B994270D457}" type="pres">
      <dgm:prSet presAssocID="{E9F52321-29B6-4819-899C-EEEEFFCEF183}" presName="level2Shape" presStyleLbl="node4" presStyleIdx="12" presStyleCnt="18"/>
      <dgm:spPr/>
      <dgm:t>
        <a:bodyPr/>
        <a:lstStyle/>
        <a:p>
          <a:endParaRPr lang="zh-CN" altLang="en-US"/>
        </a:p>
      </dgm:t>
    </dgm:pt>
    <dgm:pt modelId="{C4B7F330-8239-4AAF-ADCA-D4A1AA1C2F49}" type="pres">
      <dgm:prSet presAssocID="{E9F52321-29B6-4819-899C-EEEEFFCEF183}" presName="hierChild3" presStyleCnt="0"/>
      <dgm:spPr/>
      <dgm:t>
        <a:bodyPr/>
        <a:lstStyle/>
        <a:p>
          <a:endParaRPr/>
        </a:p>
      </dgm:t>
    </dgm:pt>
    <dgm:pt modelId="{4B440B6A-D334-4530-9642-E017D3678066}" type="pres">
      <dgm:prSet presAssocID="{3E3C835C-7DBD-42F9-B5FD-948886B38B88}" presName="Name19" presStyleLbl="parChTrans1D4" presStyleIdx="13" presStyleCnt="18"/>
      <dgm:spPr/>
      <dgm:t>
        <a:bodyPr/>
        <a:lstStyle/>
        <a:p>
          <a:endParaRPr lang="zh-CN" altLang="en-US"/>
        </a:p>
      </dgm:t>
    </dgm:pt>
    <dgm:pt modelId="{A038B947-4A42-4753-843D-888F0B4A854C}" type="pres">
      <dgm:prSet presAssocID="{365E0C87-3E88-4633-9D65-F34B39F6136B}" presName="Name21" presStyleCnt="0"/>
      <dgm:spPr/>
      <dgm:t>
        <a:bodyPr/>
        <a:lstStyle/>
        <a:p>
          <a:endParaRPr/>
        </a:p>
      </dgm:t>
    </dgm:pt>
    <dgm:pt modelId="{F75A6A85-CA4E-43BC-AEC5-F302F4205DE9}" type="pres">
      <dgm:prSet presAssocID="{365E0C87-3E88-4633-9D65-F34B39F6136B}" presName="level2Shape" presStyleLbl="node4" presStyleIdx="13" presStyleCnt="18" custScaleY="137372"/>
      <dgm:spPr/>
      <dgm:t>
        <a:bodyPr/>
        <a:lstStyle/>
        <a:p>
          <a:endParaRPr lang="zh-CN" altLang="en-US"/>
        </a:p>
      </dgm:t>
    </dgm:pt>
    <dgm:pt modelId="{4B81EFC1-0669-44FD-9724-4308FF571B00}" type="pres">
      <dgm:prSet presAssocID="{365E0C87-3E88-4633-9D65-F34B39F6136B}" presName="hierChild3" presStyleCnt="0"/>
      <dgm:spPr/>
      <dgm:t>
        <a:bodyPr/>
        <a:lstStyle/>
        <a:p>
          <a:endParaRPr/>
        </a:p>
      </dgm:t>
    </dgm:pt>
    <dgm:pt modelId="{8AD55461-9B88-428B-93FA-C32D001E4E3F}" type="pres">
      <dgm:prSet presAssocID="{66B67819-4019-4042-B98F-C9ABCEFC85E7}" presName="Name19" presStyleLbl="parChTrans1D4" presStyleIdx="14" presStyleCnt="18"/>
      <dgm:spPr/>
      <dgm:t>
        <a:bodyPr/>
        <a:lstStyle/>
        <a:p>
          <a:endParaRPr lang="zh-CN" altLang="en-US"/>
        </a:p>
      </dgm:t>
    </dgm:pt>
    <dgm:pt modelId="{022D5EE2-E2B7-4E40-A8A5-26690D4E55C7}" type="pres">
      <dgm:prSet presAssocID="{DDDF817A-2398-4B5E-B963-7FD9F3E7E498}" presName="Name21" presStyleCnt="0"/>
      <dgm:spPr/>
      <dgm:t>
        <a:bodyPr/>
        <a:lstStyle/>
        <a:p>
          <a:endParaRPr/>
        </a:p>
      </dgm:t>
    </dgm:pt>
    <dgm:pt modelId="{E7F8CDAC-595F-4381-AB17-2EA79A2D5991}" type="pres">
      <dgm:prSet presAssocID="{DDDF817A-2398-4B5E-B963-7FD9F3E7E498}" presName="level2Shape" presStyleLbl="node4" presStyleIdx="14" presStyleCnt="18"/>
      <dgm:spPr/>
      <dgm:t>
        <a:bodyPr/>
        <a:lstStyle/>
        <a:p>
          <a:endParaRPr lang="zh-CN" altLang="en-US"/>
        </a:p>
      </dgm:t>
    </dgm:pt>
    <dgm:pt modelId="{7F8F82CD-5814-4C57-B338-92EADD142C2A}" type="pres">
      <dgm:prSet presAssocID="{DDDF817A-2398-4B5E-B963-7FD9F3E7E498}" presName="hierChild3" presStyleCnt="0"/>
      <dgm:spPr/>
      <dgm:t>
        <a:bodyPr/>
        <a:lstStyle/>
        <a:p>
          <a:endParaRPr/>
        </a:p>
      </dgm:t>
    </dgm:pt>
    <dgm:pt modelId="{64755A50-5CF4-4BBB-AB27-F60765A8428E}" type="pres">
      <dgm:prSet presAssocID="{F30B9780-419C-42E2-85CA-C30820833E2C}" presName="Name19" presStyleLbl="parChTrans1D4" presStyleIdx="15" presStyleCnt="18"/>
      <dgm:spPr/>
      <dgm:t>
        <a:bodyPr/>
        <a:lstStyle/>
        <a:p>
          <a:endParaRPr lang="zh-CN" altLang="en-US"/>
        </a:p>
      </dgm:t>
    </dgm:pt>
    <dgm:pt modelId="{C0D4E902-269E-41FB-BB09-B06D76317E00}" type="pres">
      <dgm:prSet presAssocID="{689BF970-F00D-4E20-AD0A-65E0EEE2D017}" presName="Name21" presStyleCnt="0"/>
      <dgm:spPr/>
      <dgm:t>
        <a:bodyPr/>
        <a:lstStyle/>
        <a:p>
          <a:endParaRPr/>
        </a:p>
      </dgm:t>
    </dgm:pt>
    <dgm:pt modelId="{A37A23F2-F785-4882-9599-24DAA788AA6B}" type="pres">
      <dgm:prSet presAssocID="{689BF970-F00D-4E20-AD0A-65E0EEE2D017}" presName="level2Shape" presStyleLbl="node4" presStyleIdx="15" presStyleCnt="18"/>
      <dgm:spPr/>
      <dgm:t>
        <a:bodyPr/>
        <a:lstStyle/>
        <a:p>
          <a:endParaRPr lang="zh-CN" altLang="en-US"/>
        </a:p>
      </dgm:t>
    </dgm:pt>
    <dgm:pt modelId="{156C077E-B0B0-4A03-B383-C9C4F4C5B159}" type="pres">
      <dgm:prSet presAssocID="{689BF970-F00D-4E20-AD0A-65E0EEE2D017}" presName="hierChild3" presStyleCnt="0"/>
      <dgm:spPr/>
      <dgm:t>
        <a:bodyPr/>
        <a:lstStyle/>
        <a:p>
          <a:endParaRPr/>
        </a:p>
      </dgm:t>
    </dgm:pt>
    <dgm:pt modelId="{452F4F03-08FA-4F35-9DFA-A8237D0C6DE2}" type="pres">
      <dgm:prSet presAssocID="{D5310C1E-9BD6-4893-BA2E-EF6D9D8ABAB9}" presName="Name19" presStyleLbl="parChTrans1D4" presStyleIdx="16" presStyleCnt="18"/>
      <dgm:spPr/>
      <dgm:t>
        <a:bodyPr/>
        <a:lstStyle/>
        <a:p>
          <a:endParaRPr lang="zh-CN" altLang="en-US"/>
        </a:p>
      </dgm:t>
    </dgm:pt>
    <dgm:pt modelId="{6E5FC309-3D9E-403D-91D6-A370795A2910}" type="pres">
      <dgm:prSet presAssocID="{D757F55A-38BC-4042-8BA9-D237DC316533}" presName="Name21" presStyleCnt="0"/>
      <dgm:spPr/>
      <dgm:t>
        <a:bodyPr/>
        <a:lstStyle/>
        <a:p>
          <a:endParaRPr/>
        </a:p>
      </dgm:t>
    </dgm:pt>
    <dgm:pt modelId="{063BB8A7-94D9-4077-B549-10696E93674E}" type="pres">
      <dgm:prSet presAssocID="{D757F55A-38BC-4042-8BA9-D237DC316533}" presName="level2Shape" presStyleLbl="node4" presStyleIdx="16" presStyleCnt="18" custScaleY="137372"/>
      <dgm:spPr/>
      <dgm:t>
        <a:bodyPr/>
        <a:lstStyle/>
        <a:p>
          <a:endParaRPr lang="zh-CN" altLang="en-US"/>
        </a:p>
      </dgm:t>
    </dgm:pt>
    <dgm:pt modelId="{FBDF6608-D6A9-49D9-929C-D3E57CE1C6FC}" type="pres">
      <dgm:prSet presAssocID="{D757F55A-38BC-4042-8BA9-D237DC316533}" presName="hierChild3" presStyleCnt="0"/>
      <dgm:spPr/>
      <dgm:t>
        <a:bodyPr/>
        <a:lstStyle/>
        <a:p>
          <a:endParaRPr/>
        </a:p>
      </dgm:t>
    </dgm:pt>
    <dgm:pt modelId="{753FAC22-DE0F-437D-80FF-D8F908532C2C}" type="pres">
      <dgm:prSet presAssocID="{3A27231B-C417-4F07-9C2B-7797CC43FA40}" presName="Name19" presStyleLbl="parChTrans1D4" presStyleIdx="17" presStyleCnt="18"/>
      <dgm:spPr/>
      <dgm:t>
        <a:bodyPr/>
        <a:lstStyle/>
        <a:p>
          <a:endParaRPr lang="zh-CN" altLang="en-US"/>
        </a:p>
      </dgm:t>
    </dgm:pt>
    <dgm:pt modelId="{68A40C06-FFA0-42BC-A4CE-8C4B855FAD2C}" type="pres">
      <dgm:prSet presAssocID="{7C3B5783-CC16-4628-B3C8-FE8B3EF0DBF8}" presName="Name21" presStyleCnt="0"/>
      <dgm:spPr/>
      <dgm:t>
        <a:bodyPr/>
        <a:lstStyle/>
        <a:p>
          <a:endParaRPr/>
        </a:p>
      </dgm:t>
    </dgm:pt>
    <dgm:pt modelId="{BAB3EB12-5965-4ADF-8106-1930AE3F6BC3}" type="pres">
      <dgm:prSet presAssocID="{7C3B5783-CC16-4628-B3C8-FE8B3EF0DBF8}" presName="level2Shape" presStyleLbl="node4" presStyleIdx="17" presStyleCnt="18"/>
      <dgm:spPr/>
      <dgm:t>
        <a:bodyPr/>
        <a:lstStyle/>
        <a:p>
          <a:endParaRPr lang="zh-CN" altLang="en-US"/>
        </a:p>
      </dgm:t>
    </dgm:pt>
    <dgm:pt modelId="{EDE761E9-D8BA-4AD0-B387-9220E69352A3}" type="pres">
      <dgm:prSet presAssocID="{7C3B5783-CC16-4628-B3C8-FE8B3EF0DBF8}" presName="hierChild3" presStyleCnt="0"/>
      <dgm:spPr/>
      <dgm:t>
        <a:bodyPr/>
        <a:lstStyle/>
        <a:p>
          <a:endParaRPr/>
        </a:p>
      </dgm:t>
    </dgm:pt>
    <dgm:pt modelId="{781BC7CF-764F-4B08-BBC2-0E8C2C69703F}" type="pres">
      <dgm:prSet presAssocID="{54955C6A-F5E8-493E-960C-B40885155D50}" presName="bgShapesFlow" presStyleCnt="0"/>
      <dgm:spPr/>
      <dgm:t>
        <a:bodyPr/>
        <a:lstStyle/>
        <a:p>
          <a:endParaRPr/>
        </a:p>
      </dgm:t>
    </dgm:pt>
  </dgm:ptLst>
  <dgm:cxnLst>
    <dgm:cxn modelId="{FD7A390F-AD11-4A9E-917F-CC3137D8176E}" type="presOf" srcId="{324EF87D-3E38-4A67-B477-CC30AAAB4B1C}" destId="{A6F38FD1-B07F-4299-82C7-0C40A10293D3}" srcOrd="0" destOrd="0" presId="urn:microsoft.com/office/officeart/2005/8/layout/hierarchy6"/>
    <dgm:cxn modelId="{D1317F18-0FB0-4106-AEF8-CBE1301970AF}" type="presOf" srcId="{3E3C835C-7DBD-42F9-B5FD-948886B38B88}" destId="{4B440B6A-D334-4530-9642-E017D3678066}" srcOrd="0" destOrd="0" presId="urn:microsoft.com/office/officeart/2005/8/layout/hierarchy6"/>
    <dgm:cxn modelId="{04D6F6DF-B8CE-4270-9DD6-FEE936B42CB2}" type="presOf" srcId="{1EAD9625-65A8-42B6-8200-563493FABE37}" destId="{D1D59B23-3049-4577-AA9A-06D94C363DE6}" srcOrd="0" destOrd="0" presId="urn:microsoft.com/office/officeart/2005/8/layout/hierarchy6"/>
    <dgm:cxn modelId="{23DBE74C-002B-447A-9DA9-66956137D912}" srcId="{CCB4E40F-1588-4574-BE5F-CFEEAF93F8E1}" destId="{2470B5E3-03AD-4474-AE73-928B6A2E4CCF}" srcOrd="0" destOrd="0" parTransId="{E6E9FB1B-6115-40A8-864D-BC3F8BF75C0F}" sibTransId="{AB23E9EB-AAC2-4A41-8857-3D17B3853BEB}"/>
    <dgm:cxn modelId="{1603C2B4-A287-4A4A-ACCC-350CDF6F2D27}" type="presOf" srcId="{3A27231B-C417-4F07-9C2B-7797CC43FA40}" destId="{753FAC22-DE0F-437D-80FF-D8F908532C2C}" srcOrd="0" destOrd="0" presId="urn:microsoft.com/office/officeart/2005/8/layout/hierarchy6"/>
    <dgm:cxn modelId="{5550713B-3020-4FBA-AF90-A68B59DBF235}" srcId="{769485CD-04FF-4113-95A5-B71EE176080D}" destId="{7D3F3705-6F9B-4364-BDF0-F2C13BB8B16D}" srcOrd="0" destOrd="0" parTransId="{0DA2209E-0FBF-4453-ADF4-53F6C2A45634}" sibTransId="{C034929F-3E0D-4FAC-BD43-F39AAFEB3DE1}"/>
    <dgm:cxn modelId="{3D9117BE-B08E-4C89-BF6F-AD69F471F041}" type="presOf" srcId="{7411A795-72B9-40F8-A102-583EA1D3EAA4}" destId="{CAF58826-153B-4FCB-B37C-5B1545FF5A77}" srcOrd="0" destOrd="0" presId="urn:microsoft.com/office/officeart/2005/8/layout/hierarchy6"/>
    <dgm:cxn modelId="{02CE2D33-EF0A-4746-9FF3-8B6F80C30C75}" type="presOf" srcId="{0793568A-13F8-494A-8DE6-7D7601F4442C}" destId="{ECFB27DC-FA73-45AD-8C20-F74D77344906}" srcOrd="0" destOrd="0" presId="urn:microsoft.com/office/officeart/2005/8/layout/hierarchy6"/>
    <dgm:cxn modelId="{76AB9A5B-7A93-4190-9451-87F8B3F9F14C}" type="presOf" srcId="{6275E596-A5D5-484C-A287-EAE911C2A6C8}" destId="{80B1BA64-54A9-4B83-BBF7-41A677DAA151}" srcOrd="0" destOrd="0" presId="urn:microsoft.com/office/officeart/2005/8/layout/hierarchy6"/>
    <dgm:cxn modelId="{11D88DBE-9AB7-4CB0-B91C-51D15796B9D3}" type="presOf" srcId="{3745B0FF-5E00-45FB-AD02-CFAACFEB2E5C}" destId="{56ADB47A-013E-48FC-BD81-0A82AA84F106}" srcOrd="0" destOrd="0" presId="urn:microsoft.com/office/officeart/2005/8/layout/hierarchy6"/>
    <dgm:cxn modelId="{552C2CF8-86F5-46D1-A1BB-711D016AE388}" type="presOf" srcId="{0DA2209E-0FBF-4453-ADF4-53F6C2A45634}" destId="{D2D2395B-A138-4C72-9BD3-F461000DBB36}" srcOrd="0" destOrd="0" presId="urn:microsoft.com/office/officeart/2005/8/layout/hierarchy6"/>
    <dgm:cxn modelId="{A9A3564F-AF46-4863-AB57-E1F17B409FEF}" srcId="{18160889-C1B4-4C0D-BA75-B137A78895F7}" destId="{0DCFCEAF-5A00-4CA9-B1F5-B472E6AA459F}" srcOrd="1" destOrd="0" parTransId="{0793568A-13F8-494A-8DE6-7D7601F4442C}" sibTransId="{1A6202B7-4136-423E-AE9A-6F3794440BEA}"/>
    <dgm:cxn modelId="{2B47E9C3-A1AB-42C1-90FF-DCD7C9FE76E8}" type="presOf" srcId="{9ADDDE70-149B-4ACF-AC44-CB551660F1B4}" destId="{D04F78E1-4366-4733-A771-2AE35D2FDED9}" srcOrd="0" destOrd="0" presId="urn:microsoft.com/office/officeart/2005/8/layout/hierarchy6"/>
    <dgm:cxn modelId="{4A5B387E-7530-476C-BB76-DBC42EA2B055}" type="presOf" srcId="{B86ED654-0E7B-424A-8565-9F5B0E40A280}" destId="{2D79E599-B11D-4E1A-9129-3CBE522BA16D}" srcOrd="0" destOrd="0" presId="urn:microsoft.com/office/officeart/2005/8/layout/hierarchy6"/>
    <dgm:cxn modelId="{0C1F1689-9639-440D-B37D-A999C7A04191}" type="presOf" srcId="{FD22AF75-1E13-4371-8B32-4D4431D686BA}" destId="{88B08B2E-28F8-40EB-81B5-6A1FF5D9451C}" srcOrd="0" destOrd="0" presId="urn:microsoft.com/office/officeart/2005/8/layout/hierarchy6"/>
    <dgm:cxn modelId="{3DB215FE-441E-4E85-BF29-E025292AD541}" type="presOf" srcId="{E8FBA01F-C90B-41B9-96D8-12D0F5212BA8}" destId="{9A3D8C92-14DF-469B-97F5-83AD0F53E2CD}" srcOrd="0" destOrd="0" presId="urn:microsoft.com/office/officeart/2005/8/layout/hierarchy6"/>
    <dgm:cxn modelId="{E0B24C74-F846-447F-AAB4-FEB593FA3E63}" type="presOf" srcId="{EA217FB4-1B78-4994-A2A0-91D7E47CEBB5}" destId="{A038F914-0C9A-4190-85DE-E81222984EB2}" srcOrd="0" destOrd="0" presId="urn:microsoft.com/office/officeart/2005/8/layout/hierarchy6"/>
    <dgm:cxn modelId="{6E87D699-B9D7-4CDE-B16E-F97344D40250}" srcId="{76128674-B7A4-4016-A7DD-74B9FD61ED01}" destId="{3F8E1ED9-E223-4EDC-8DAB-B5E59EDBB0CD}" srcOrd="0" destOrd="0" parTransId="{2117CA80-EE8A-4170-BCB1-2168B9E39A33}" sibTransId="{BFEBF96E-3D23-442B-A63E-0F94CD9FC6CB}"/>
    <dgm:cxn modelId="{6B4B365D-2AFA-49AC-8980-E36312EED309}" type="presOf" srcId="{2470B5E3-03AD-4474-AE73-928B6A2E4CCF}" destId="{9945E2A4-AAF6-4B81-B513-A78229F2EDF4}" srcOrd="0" destOrd="0" presId="urn:microsoft.com/office/officeart/2005/8/layout/hierarchy6"/>
    <dgm:cxn modelId="{8A9DD8B7-1FFC-4833-B00C-FF17B15A6D41}" srcId="{18160889-C1B4-4C0D-BA75-B137A78895F7}" destId="{BBE2E9CF-5E53-4863-B1B7-E7511171F9DC}" srcOrd="0" destOrd="0" parTransId="{324EF87D-3E38-4A67-B477-CC30AAAB4B1C}" sibTransId="{B38CF1AD-9D29-43B3-AD66-3B77981A98F8}"/>
    <dgm:cxn modelId="{031D781A-B816-4EA8-BC51-EB86926E632C}" type="presOf" srcId="{53404EF3-F2D4-4D58-9EF6-CA40D733C03E}" destId="{506429AD-FE73-4E09-903E-6C091DF60D16}" srcOrd="0" destOrd="0" presId="urn:microsoft.com/office/officeart/2005/8/layout/hierarchy6"/>
    <dgm:cxn modelId="{BBD56D75-18C1-433D-8BC1-043E4C57B85D}" type="presOf" srcId="{769485CD-04FF-4113-95A5-B71EE176080D}" destId="{C2447674-1B0B-425A-A01F-6455836C4918}" srcOrd="0" destOrd="0" presId="urn:microsoft.com/office/officeart/2005/8/layout/hierarchy6"/>
    <dgm:cxn modelId="{CAC8784B-14BA-4EE5-A9CE-EE98F0F05ADE}" srcId="{35ABB7EE-E1CE-4EFA-80EE-65CE316DA18D}" destId="{B86ED654-0E7B-424A-8565-9F5B0E40A280}" srcOrd="0" destOrd="0" parTransId="{53404EF3-F2D4-4D58-9EF6-CA40D733C03E}" sibTransId="{ECEA075C-816F-4F0E-A3CC-07D917CA2481}"/>
    <dgm:cxn modelId="{C5E26BC5-30C8-43C9-A501-80FCDA2BE46A}" type="presOf" srcId="{F30B9780-419C-42E2-85CA-C30820833E2C}" destId="{64755A50-5CF4-4BBB-AB27-F60765A8428E}" srcOrd="0" destOrd="0" presId="urn:microsoft.com/office/officeart/2005/8/layout/hierarchy6"/>
    <dgm:cxn modelId="{FE543174-9A98-4042-8F42-04866AEA1221}" srcId="{54955C6A-F5E8-493E-960C-B40885155D50}" destId="{76128674-B7A4-4016-A7DD-74B9FD61ED01}" srcOrd="0" destOrd="0" parTransId="{11B08A07-5410-4497-95E1-70B49B4B003A}" sibTransId="{463AE3D7-B11E-46E5-91EE-5829BFB06D43}"/>
    <dgm:cxn modelId="{B8C7B2C1-FCD1-4D09-899A-52BCAA053D58}" type="presOf" srcId="{2117CA80-EE8A-4170-BCB1-2168B9E39A33}" destId="{EC99165A-D23F-4A05-A14D-FE7734169543}" srcOrd="0" destOrd="0" presId="urn:microsoft.com/office/officeart/2005/8/layout/hierarchy6"/>
    <dgm:cxn modelId="{37F28EEA-BED9-4AE2-9641-1EFC09967F1E}" type="presOf" srcId="{556B8775-5D29-4ED4-9389-8001C7BCCED8}" destId="{FE254A02-3430-43F1-9B5C-21479F949AC8}" srcOrd="0" destOrd="0" presId="urn:microsoft.com/office/officeart/2005/8/layout/hierarchy6"/>
    <dgm:cxn modelId="{C39AAB6B-E98E-430C-B084-AD4D8F41AD49}" type="presOf" srcId="{0DCFCEAF-5A00-4CA9-B1F5-B472E6AA459F}" destId="{9F7802F9-EF37-4AD4-8487-0C6FBB6A9417}" srcOrd="0" destOrd="0" presId="urn:microsoft.com/office/officeart/2005/8/layout/hierarchy6"/>
    <dgm:cxn modelId="{462E0F99-FC8D-4E44-A8FD-B8DCD0DA4775}" type="presOf" srcId="{8ED07A23-67CE-47BB-9868-F1CDD6D9C984}" destId="{6B469D98-7658-47B2-ABA2-504E903B92C8}" srcOrd="0" destOrd="0" presId="urn:microsoft.com/office/officeart/2005/8/layout/hierarchy6"/>
    <dgm:cxn modelId="{00FE32EE-0C75-475B-BA4D-3013DCE9CCD3}" srcId="{3F8E1ED9-E223-4EDC-8DAB-B5E59EDBB0CD}" destId="{18160889-C1B4-4C0D-BA75-B137A78895F7}" srcOrd="0" destOrd="0" parTransId="{8ED07A23-67CE-47BB-9868-F1CDD6D9C984}" sibTransId="{189914E6-7CBC-45DD-A54C-E6E3F8954C51}"/>
    <dgm:cxn modelId="{4D67A150-67C3-4234-BD38-C0F9DAC159A2}" srcId="{5992B619-CB52-4105-BBA0-0BA2554DF666}" destId="{E8FBA01F-C90B-41B9-96D8-12D0F5212BA8}" srcOrd="0" destOrd="0" parTransId="{79B1F933-5844-4BF7-A714-1828A8240C59}" sibTransId="{CD4FCA2A-051E-484A-AC8A-6A0B5F78B013}"/>
    <dgm:cxn modelId="{35832DAD-DCDB-4FF1-BB85-B79684A69E93}" type="presOf" srcId="{E9F52321-29B6-4819-899C-EEEEFFCEF183}" destId="{6387830E-AF0D-4167-B969-1B994270D457}" srcOrd="0" destOrd="0" presId="urn:microsoft.com/office/officeart/2005/8/layout/hierarchy6"/>
    <dgm:cxn modelId="{273F55C8-B26C-4279-8EB4-D3A05839EC09}" srcId="{2470B5E3-03AD-4474-AE73-928B6A2E4CCF}" destId="{EA217FB4-1B78-4994-A2A0-91D7E47CEBB5}" srcOrd="0" destOrd="0" parTransId="{A97550DA-895E-4159-BB38-FCFA23FF4FEF}" sibTransId="{D0D0F17A-BDBE-4858-859B-1A24236A4F65}"/>
    <dgm:cxn modelId="{10FA8869-A32C-4248-914D-4D3AE777A43A}" type="presOf" srcId="{689BF970-F00D-4E20-AD0A-65E0EEE2D017}" destId="{A37A23F2-F785-4882-9599-24DAA788AA6B}" srcOrd="0" destOrd="0" presId="urn:microsoft.com/office/officeart/2005/8/layout/hierarchy6"/>
    <dgm:cxn modelId="{12A39892-E561-471E-B2F7-8ED0D0DF3C37}" srcId="{18160889-C1B4-4C0D-BA75-B137A78895F7}" destId="{1EAD9625-65A8-42B6-8200-563493FABE37}" srcOrd="2" destOrd="0" parTransId="{7411A795-72B9-40F8-A102-583EA1D3EAA4}" sibTransId="{07D16388-C32F-4044-AE77-0EA3FD2B191D}"/>
    <dgm:cxn modelId="{700066D9-8DAA-4FF4-AB9F-0592E5722B85}" type="presOf" srcId="{DDDF817A-2398-4B5E-B963-7FD9F3E7E498}" destId="{E7F8CDAC-595F-4381-AB17-2EA79A2D5991}" srcOrd="0" destOrd="0" presId="urn:microsoft.com/office/officeart/2005/8/layout/hierarchy6"/>
    <dgm:cxn modelId="{258B1726-75AB-4FF6-9ECA-F60DFA4B78F3}" type="presOf" srcId="{EEDDF154-BCDD-4DFA-9D9F-B65F90DC2015}" destId="{F9986C6D-7E4F-42EC-BE2E-B2978286BAA3}" srcOrd="0" destOrd="0" presId="urn:microsoft.com/office/officeart/2005/8/layout/hierarchy6"/>
    <dgm:cxn modelId="{DA13B1A3-DF59-4AC5-83BD-63DEFDD68780}" srcId="{365E0C87-3E88-4633-9D65-F34B39F6136B}" destId="{DDDF817A-2398-4B5E-B963-7FD9F3E7E498}" srcOrd="0" destOrd="0" parTransId="{66B67819-4019-4042-B98F-C9ABCEFC85E7}" sibTransId="{24B61991-98EB-4DE8-BCAA-8D93BA495494}"/>
    <dgm:cxn modelId="{4947B3E0-4AF9-47C5-907E-FC7D0D3FDD74}" type="presOf" srcId="{66B67819-4019-4042-B98F-C9ABCEFC85E7}" destId="{8AD55461-9B88-428B-93FA-C32D001E4E3F}" srcOrd="0" destOrd="0" presId="urn:microsoft.com/office/officeart/2005/8/layout/hierarchy6"/>
    <dgm:cxn modelId="{401B1E2B-C35D-41BA-B268-5C4DF8619C83}" type="presOf" srcId="{E6E9FB1B-6115-40A8-864D-BC3F8BF75C0F}" destId="{728DDF0D-925B-485E-B9B1-38DA28265C54}" srcOrd="0" destOrd="0" presId="urn:microsoft.com/office/officeart/2005/8/layout/hierarchy6"/>
    <dgm:cxn modelId="{1C28400F-4227-425F-8E60-742C13E0D1EA}" type="presOf" srcId="{BBE2E9CF-5E53-4863-B1B7-E7511171F9DC}" destId="{AA87B92F-E3F3-4585-A058-97E570219062}" srcOrd="0" destOrd="0" presId="urn:microsoft.com/office/officeart/2005/8/layout/hierarchy6"/>
    <dgm:cxn modelId="{949973FC-FEAA-40BA-BFC6-DCD2BB9D2E01}" srcId="{689BF970-F00D-4E20-AD0A-65E0EEE2D017}" destId="{D757F55A-38BC-4042-8BA9-D237DC316533}" srcOrd="0" destOrd="0" parTransId="{D5310C1E-9BD6-4893-BA2E-EF6D9D8ABAB9}" sibTransId="{0126B1CF-6A3E-4FC6-B8B3-3328775A1BE0}"/>
    <dgm:cxn modelId="{09FBE25B-896D-4D71-A405-783AD6E03969}" srcId="{EA217FB4-1B78-4994-A2A0-91D7E47CEBB5}" destId="{556B8775-5D29-4ED4-9389-8001C7BCCED8}" srcOrd="0" destOrd="0" parTransId="{3745B0FF-5E00-45FB-AD02-CFAACFEB2E5C}" sibTransId="{743E8AE1-A7FD-4445-9C2D-FB5111666E24}"/>
    <dgm:cxn modelId="{BB7E2B67-0751-4680-8511-83FDB62D43BE}" type="presOf" srcId="{54955C6A-F5E8-493E-960C-B40885155D50}" destId="{E64675AA-09BD-48FB-AD20-E13841FC5A15}" srcOrd="0" destOrd="0" presId="urn:microsoft.com/office/officeart/2005/8/layout/hierarchy6"/>
    <dgm:cxn modelId="{BF42D112-CE4A-4143-85F9-ECAE3F1B4124}" srcId="{CCB4E40F-1588-4574-BE5F-CFEEAF93F8E1}" destId="{689BF970-F00D-4E20-AD0A-65E0EEE2D017}" srcOrd="2" destOrd="0" parTransId="{F30B9780-419C-42E2-85CA-C30820833E2C}" sibTransId="{0C9A51E8-3625-490B-B56E-DE06A8568290}"/>
    <dgm:cxn modelId="{2339ECF1-5B32-48B2-98A3-2340DFAD1904}" srcId="{0DCFCEAF-5A00-4CA9-B1F5-B472E6AA459F}" destId="{769485CD-04FF-4113-95A5-B71EE176080D}" srcOrd="0" destOrd="0" parTransId="{6275E596-A5D5-484C-A287-EAE911C2A6C8}" sibTransId="{AAF8B2A6-4307-4E00-981F-9CB39FC0EA52}"/>
    <dgm:cxn modelId="{72A7A6D6-8A83-424E-AE67-9F20519D9085}" srcId="{E9F52321-29B6-4819-899C-EEEEFFCEF183}" destId="{365E0C87-3E88-4633-9D65-F34B39F6136B}" srcOrd="0" destOrd="0" parTransId="{3E3C835C-7DBD-42F9-B5FD-948886B38B88}" sibTransId="{7A934DBF-614B-44A9-8D51-0F9423D03E59}"/>
    <dgm:cxn modelId="{B353A4A0-D8AD-4B0C-9411-A3E862944D94}" srcId="{76128674-B7A4-4016-A7DD-74B9FD61ED01}" destId="{2ADEE2B4-1B86-4D8B-B10D-236CD4F2E088}" srcOrd="1" destOrd="0" parTransId="{15D50D92-6E72-41E1-A8B0-8898E0857BCB}" sibTransId="{BAE01069-F90F-4B74-899C-61EDF1B08760}"/>
    <dgm:cxn modelId="{D8742D71-DE63-4A41-8C93-56965B2769BD}" type="presOf" srcId="{A97550DA-895E-4159-BB38-FCFA23FF4FEF}" destId="{F5848227-C44C-47F8-816A-659A1924412F}" srcOrd="0" destOrd="0" presId="urn:microsoft.com/office/officeart/2005/8/layout/hierarchy6"/>
    <dgm:cxn modelId="{AC538C37-D59F-4481-8FD5-9F7A46C69B0B}" type="presOf" srcId="{15D50D92-6E72-41E1-A8B0-8898E0857BCB}" destId="{38A1D237-82D7-4A01-8A9C-2632B9612CDE}" srcOrd="0" destOrd="0" presId="urn:microsoft.com/office/officeart/2005/8/layout/hierarchy6"/>
    <dgm:cxn modelId="{B45DACEB-FF11-414A-971A-1C41CC6000A6}" type="presOf" srcId="{D757F55A-38BC-4042-8BA9-D237DC316533}" destId="{063BB8A7-94D9-4077-B549-10696E93674E}" srcOrd="0" destOrd="0" presId="urn:microsoft.com/office/officeart/2005/8/layout/hierarchy6"/>
    <dgm:cxn modelId="{99A28849-32DC-455E-8B7C-0DB9EE4C2494}" srcId="{CCB4E40F-1588-4574-BE5F-CFEEAF93F8E1}" destId="{E9F52321-29B6-4819-899C-EEEEFFCEF183}" srcOrd="1" destOrd="0" parTransId="{EEDDF154-BCDD-4DFA-9D9F-B65F90DC2015}" sibTransId="{C0703AB5-815D-4812-A9B3-FF27BA8FE6F8}"/>
    <dgm:cxn modelId="{8CBA9B0C-DAA2-41F5-A03E-28564D28BFF4}" type="presOf" srcId="{365E0C87-3E88-4633-9D65-F34B39F6136B}" destId="{F75A6A85-CA4E-43BC-AEC5-F302F4205DE9}" srcOrd="0" destOrd="0" presId="urn:microsoft.com/office/officeart/2005/8/layout/hierarchy6"/>
    <dgm:cxn modelId="{7939660E-5E0D-46A5-91A0-E19979A5B836}" type="presOf" srcId="{79B1F933-5844-4BF7-A714-1828A8240C59}" destId="{4D4B2831-FAF9-48BD-A24F-21834BAB7221}" srcOrd="0" destOrd="0" presId="urn:microsoft.com/office/officeart/2005/8/layout/hierarchy6"/>
    <dgm:cxn modelId="{BD54A163-B446-44CD-AD6E-AC20A782DF6D}" srcId="{1EAD9625-65A8-42B6-8200-563493FABE37}" destId="{35ABB7EE-E1CE-4EFA-80EE-65CE316DA18D}" srcOrd="0" destOrd="0" parTransId="{82536B8C-4AFB-4FAE-9D4A-D2941319EEBB}" sibTransId="{EEFACEFF-585F-4698-AA1F-E52A472849F4}"/>
    <dgm:cxn modelId="{4CC12CB9-C410-4AF8-AB9D-5B48D32F08B9}" srcId="{BBE2E9CF-5E53-4863-B1B7-E7511171F9DC}" destId="{5992B619-CB52-4105-BBA0-0BA2554DF666}" srcOrd="0" destOrd="0" parTransId="{9ADDDE70-149B-4ACF-AC44-CB551660F1B4}" sibTransId="{72D4A664-6CCB-462E-9CAA-7F8C569A5F5A}"/>
    <dgm:cxn modelId="{57EAA580-D9E8-461C-B44A-3CAA4BF13BE3}" type="presOf" srcId="{82536B8C-4AFB-4FAE-9D4A-D2941319EEBB}" destId="{53C14EFA-C2FA-49A4-B55E-E72C9F312229}" srcOrd="0" destOrd="0" presId="urn:microsoft.com/office/officeart/2005/8/layout/hierarchy6"/>
    <dgm:cxn modelId="{77F10DAB-155C-4EDA-9027-5BB50AD87F0A}" type="presOf" srcId="{76128674-B7A4-4016-A7DD-74B9FD61ED01}" destId="{A60F1C8E-7345-47E6-8D39-C38B1694BCCF}" srcOrd="0" destOrd="0" presId="urn:microsoft.com/office/officeart/2005/8/layout/hierarchy6"/>
    <dgm:cxn modelId="{7FEB6965-8B71-4BE2-9480-82864DD76516}" type="presOf" srcId="{7D3F3705-6F9B-4364-BDF0-F2C13BB8B16D}" destId="{55E4585A-B2DE-49EE-948F-A7DD596CD6BB}" srcOrd="0" destOrd="0" presId="urn:microsoft.com/office/officeart/2005/8/layout/hierarchy6"/>
    <dgm:cxn modelId="{1BFD31D7-B856-4607-80FE-ED85CF955AA0}" type="presOf" srcId="{CCB4E40F-1588-4574-BE5F-CFEEAF93F8E1}" destId="{41F830B2-74EB-47B5-82FA-8F5B552AEFD9}" srcOrd="0" destOrd="0" presId="urn:microsoft.com/office/officeart/2005/8/layout/hierarchy6"/>
    <dgm:cxn modelId="{186FD103-3CFA-4FEE-B511-35EDB20C6EB9}" type="presOf" srcId="{18160889-C1B4-4C0D-BA75-B137A78895F7}" destId="{D67A9AF3-A105-4118-A221-9EE0B1609E92}" srcOrd="0" destOrd="0" presId="urn:microsoft.com/office/officeart/2005/8/layout/hierarchy6"/>
    <dgm:cxn modelId="{304C04B2-02F8-4A92-90C4-08845F4C0FB4}" type="presOf" srcId="{3F8E1ED9-E223-4EDC-8DAB-B5E59EDBB0CD}" destId="{D2B971DE-AB97-4DE4-91B9-D22BCC255CAA}" srcOrd="0" destOrd="0" presId="urn:microsoft.com/office/officeart/2005/8/layout/hierarchy6"/>
    <dgm:cxn modelId="{BBE632B5-8A99-409F-88A1-47DCF44B04A9}" type="presOf" srcId="{5992B619-CB52-4105-BBA0-0BA2554DF666}" destId="{B8709008-EC64-424C-8C7A-B4F4842326B8}" srcOrd="0" destOrd="0" presId="urn:microsoft.com/office/officeart/2005/8/layout/hierarchy6"/>
    <dgm:cxn modelId="{2EEA36BE-BFE2-4D55-B51A-8C15B442D084}" type="presOf" srcId="{7C3B5783-CC16-4628-B3C8-FE8B3EF0DBF8}" destId="{BAB3EB12-5965-4ADF-8106-1930AE3F6BC3}" srcOrd="0" destOrd="0" presId="urn:microsoft.com/office/officeart/2005/8/layout/hierarchy6"/>
    <dgm:cxn modelId="{DF673739-D3BC-4BAA-AD74-01982B60A2E8}" type="presOf" srcId="{35ABB7EE-E1CE-4EFA-80EE-65CE316DA18D}" destId="{9AEE87A0-6733-45AE-8574-3B03393ECA69}" srcOrd="0" destOrd="0" presId="urn:microsoft.com/office/officeart/2005/8/layout/hierarchy6"/>
    <dgm:cxn modelId="{DC5D73CA-4792-4E59-B1B1-544E5C36F953}" srcId="{D757F55A-38BC-4042-8BA9-D237DC316533}" destId="{7C3B5783-CC16-4628-B3C8-FE8B3EF0DBF8}" srcOrd="0" destOrd="0" parTransId="{3A27231B-C417-4F07-9C2B-7797CC43FA40}" sibTransId="{A8401752-70E7-458A-9055-EC14C2ACADF0}"/>
    <dgm:cxn modelId="{D9E9D742-24E0-4615-AB87-2286EA9ADC1B}" srcId="{2ADEE2B4-1B86-4D8B-B10D-236CD4F2E088}" destId="{CCB4E40F-1588-4574-BE5F-CFEEAF93F8E1}" srcOrd="0" destOrd="0" parTransId="{FD22AF75-1E13-4371-8B32-4D4431D686BA}" sibTransId="{E8CC3C1F-FB0D-4822-8C7A-D80F5038F999}"/>
    <dgm:cxn modelId="{67C90730-C919-41D0-BFFE-A4BC5F46BA1D}" type="presOf" srcId="{2ADEE2B4-1B86-4D8B-B10D-236CD4F2E088}" destId="{09D6E1E7-3651-484B-9DF3-A81D665EF91A}" srcOrd="0" destOrd="0" presId="urn:microsoft.com/office/officeart/2005/8/layout/hierarchy6"/>
    <dgm:cxn modelId="{2534AA23-262F-445F-AF59-89F932CA0B66}" type="presOf" srcId="{D5310C1E-9BD6-4893-BA2E-EF6D9D8ABAB9}" destId="{452F4F03-08FA-4F35-9DFA-A8237D0C6DE2}" srcOrd="0" destOrd="0" presId="urn:microsoft.com/office/officeart/2005/8/layout/hierarchy6"/>
    <dgm:cxn modelId="{257FB709-D9AD-4A6B-96C4-75C356970076}" type="presParOf" srcId="{E64675AA-09BD-48FB-AD20-E13841FC5A15}" destId="{9DED6F11-44B5-45E2-9CC0-08AEC7B38E8F}" srcOrd="0" destOrd="0" presId="urn:microsoft.com/office/officeart/2005/8/layout/hierarchy6"/>
    <dgm:cxn modelId="{A0D5818D-5622-40D1-BC50-69DA5E4CE15B}" type="presParOf" srcId="{9DED6F11-44B5-45E2-9CC0-08AEC7B38E8F}" destId="{DC4F72E0-EB7B-4F73-866A-00D0930E242E}" srcOrd="0" destOrd="0" presId="urn:microsoft.com/office/officeart/2005/8/layout/hierarchy6"/>
    <dgm:cxn modelId="{1AF6AAB1-29F8-454C-8A44-3E8971944B5E}" type="presParOf" srcId="{DC4F72E0-EB7B-4F73-866A-00D0930E242E}" destId="{AC86197F-67B3-4596-A4A5-41DBBAB009FF}" srcOrd="0" destOrd="0" presId="urn:microsoft.com/office/officeart/2005/8/layout/hierarchy6"/>
    <dgm:cxn modelId="{D6D10F13-66E4-4ED3-8810-4DDCECBE354E}" type="presParOf" srcId="{AC86197F-67B3-4596-A4A5-41DBBAB009FF}" destId="{A60F1C8E-7345-47E6-8D39-C38B1694BCCF}" srcOrd="0" destOrd="0" presId="urn:microsoft.com/office/officeart/2005/8/layout/hierarchy6"/>
    <dgm:cxn modelId="{ACAC7427-2594-439F-A397-3802AD43C07C}" type="presParOf" srcId="{AC86197F-67B3-4596-A4A5-41DBBAB009FF}" destId="{85803C32-4B2B-4731-A847-631E11D62980}" srcOrd="1" destOrd="0" presId="urn:microsoft.com/office/officeart/2005/8/layout/hierarchy6"/>
    <dgm:cxn modelId="{CD830A22-801D-4A94-9058-312523BDA8BC}" type="presParOf" srcId="{85803C32-4B2B-4731-A847-631E11D62980}" destId="{EC99165A-D23F-4A05-A14D-FE7734169543}" srcOrd="0" destOrd="0" presId="urn:microsoft.com/office/officeart/2005/8/layout/hierarchy6"/>
    <dgm:cxn modelId="{A5ABE035-827D-4C8E-A558-80EC45718FCD}" type="presParOf" srcId="{85803C32-4B2B-4731-A847-631E11D62980}" destId="{651A8586-BA29-4CF6-9E2C-012618F2438C}" srcOrd="1" destOrd="0" presId="urn:microsoft.com/office/officeart/2005/8/layout/hierarchy6"/>
    <dgm:cxn modelId="{0DC47D9E-902B-4634-8C3D-456226370A5E}" type="presParOf" srcId="{651A8586-BA29-4CF6-9E2C-012618F2438C}" destId="{D2B971DE-AB97-4DE4-91B9-D22BCC255CAA}" srcOrd="0" destOrd="0" presId="urn:microsoft.com/office/officeart/2005/8/layout/hierarchy6"/>
    <dgm:cxn modelId="{5720D0D7-A615-43A0-9668-7CF3D8ECAD0D}" type="presParOf" srcId="{651A8586-BA29-4CF6-9E2C-012618F2438C}" destId="{3EC81C3D-C853-478F-A5C8-D3235F54D9AC}" srcOrd="1" destOrd="0" presId="urn:microsoft.com/office/officeart/2005/8/layout/hierarchy6"/>
    <dgm:cxn modelId="{16A5F796-887E-4816-B24C-C8DD07DD636E}" type="presParOf" srcId="{3EC81C3D-C853-478F-A5C8-D3235F54D9AC}" destId="{6B469D98-7658-47B2-ABA2-504E903B92C8}" srcOrd="0" destOrd="0" presId="urn:microsoft.com/office/officeart/2005/8/layout/hierarchy6"/>
    <dgm:cxn modelId="{17AD471E-AE71-46E4-8275-78ABB958487D}" type="presParOf" srcId="{3EC81C3D-C853-478F-A5C8-D3235F54D9AC}" destId="{318BF09B-6CD2-4868-A468-99EF858D0C0D}" srcOrd="1" destOrd="0" presId="urn:microsoft.com/office/officeart/2005/8/layout/hierarchy6"/>
    <dgm:cxn modelId="{F6BAFB62-414F-43F4-93F7-868BC5AFFF07}" type="presParOf" srcId="{318BF09B-6CD2-4868-A468-99EF858D0C0D}" destId="{D67A9AF3-A105-4118-A221-9EE0B1609E92}" srcOrd="0" destOrd="0" presId="urn:microsoft.com/office/officeart/2005/8/layout/hierarchy6"/>
    <dgm:cxn modelId="{33F59E5D-82F2-4ABC-A6C1-4F12154E6C0C}" type="presParOf" srcId="{318BF09B-6CD2-4868-A468-99EF858D0C0D}" destId="{3A3DE8C4-7DF6-462A-82C7-7AF07041A882}" srcOrd="1" destOrd="0" presId="urn:microsoft.com/office/officeart/2005/8/layout/hierarchy6"/>
    <dgm:cxn modelId="{3822E40C-9691-4D76-A0EF-78A308C474FB}" type="presParOf" srcId="{3A3DE8C4-7DF6-462A-82C7-7AF07041A882}" destId="{A6F38FD1-B07F-4299-82C7-0C40A10293D3}" srcOrd="0" destOrd="0" presId="urn:microsoft.com/office/officeart/2005/8/layout/hierarchy6"/>
    <dgm:cxn modelId="{03872475-A727-40C0-850F-FD5B3BF4D253}" type="presParOf" srcId="{3A3DE8C4-7DF6-462A-82C7-7AF07041A882}" destId="{F10E69A4-C0DF-46C8-A017-15EE34C900BB}" srcOrd="1" destOrd="0" presId="urn:microsoft.com/office/officeart/2005/8/layout/hierarchy6"/>
    <dgm:cxn modelId="{57AF3E14-EA7B-443B-81D3-234AE2A28DD5}" type="presParOf" srcId="{F10E69A4-C0DF-46C8-A017-15EE34C900BB}" destId="{AA87B92F-E3F3-4585-A058-97E570219062}" srcOrd="0" destOrd="0" presId="urn:microsoft.com/office/officeart/2005/8/layout/hierarchy6"/>
    <dgm:cxn modelId="{3E60749D-FC49-4EC4-8DF2-E48E401E91DC}" type="presParOf" srcId="{F10E69A4-C0DF-46C8-A017-15EE34C900BB}" destId="{C6FE4410-BD12-4655-AB3F-023E0A290E77}" srcOrd="1" destOrd="0" presId="urn:microsoft.com/office/officeart/2005/8/layout/hierarchy6"/>
    <dgm:cxn modelId="{9F7DF3E7-51E2-4A15-BDF2-2098D6A1F4AF}" type="presParOf" srcId="{C6FE4410-BD12-4655-AB3F-023E0A290E77}" destId="{D04F78E1-4366-4733-A771-2AE35D2FDED9}" srcOrd="0" destOrd="0" presId="urn:microsoft.com/office/officeart/2005/8/layout/hierarchy6"/>
    <dgm:cxn modelId="{547FD0FA-D6D1-490A-A55B-0DA470BDBE36}" type="presParOf" srcId="{C6FE4410-BD12-4655-AB3F-023E0A290E77}" destId="{F5A18CC1-46DF-474E-AACD-6EC6D890004D}" srcOrd="1" destOrd="0" presId="urn:microsoft.com/office/officeart/2005/8/layout/hierarchy6"/>
    <dgm:cxn modelId="{D7C0895F-56D6-49A0-93BC-54D7F6EFCF5E}" type="presParOf" srcId="{F5A18CC1-46DF-474E-AACD-6EC6D890004D}" destId="{B8709008-EC64-424C-8C7A-B4F4842326B8}" srcOrd="0" destOrd="0" presId="urn:microsoft.com/office/officeart/2005/8/layout/hierarchy6"/>
    <dgm:cxn modelId="{C1305D90-49C4-472C-85C7-DC5971E37591}" type="presParOf" srcId="{F5A18CC1-46DF-474E-AACD-6EC6D890004D}" destId="{AC688520-4EFC-46ED-B38B-794B3F02AD3B}" srcOrd="1" destOrd="0" presId="urn:microsoft.com/office/officeart/2005/8/layout/hierarchy6"/>
    <dgm:cxn modelId="{14E34F35-AE2D-4294-A982-DEEC55C0DE36}" type="presParOf" srcId="{AC688520-4EFC-46ED-B38B-794B3F02AD3B}" destId="{4D4B2831-FAF9-48BD-A24F-21834BAB7221}" srcOrd="0" destOrd="0" presId="urn:microsoft.com/office/officeart/2005/8/layout/hierarchy6"/>
    <dgm:cxn modelId="{6BC134C4-A1C1-497A-9B29-933BE8C14DD6}" type="presParOf" srcId="{AC688520-4EFC-46ED-B38B-794B3F02AD3B}" destId="{90FC7CA2-75FE-4A59-97B0-8E351B51A1A2}" srcOrd="1" destOrd="0" presId="urn:microsoft.com/office/officeart/2005/8/layout/hierarchy6"/>
    <dgm:cxn modelId="{3C3F04BF-B168-4AB5-B12C-E9FF9480988A}" type="presParOf" srcId="{90FC7CA2-75FE-4A59-97B0-8E351B51A1A2}" destId="{9A3D8C92-14DF-469B-97F5-83AD0F53E2CD}" srcOrd="0" destOrd="0" presId="urn:microsoft.com/office/officeart/2005/8/layout/hierarchy6"/>
    <dgm:cxn modelId="{7137D2DE-24E0-415C-9A17-E0C7F907147C}" type="presParOf" srcId="{90FC7CA2-75FE-4A59-97B0-8E351B51A1A2}" destId="{22037804-5FF5-49B6-A709-7EA72CFE12C8}" srcOrd="1" destOrd="0" presId="urn:microsoft.com/office/officeart/2005/8/layout/hierarchy6"/>
    <dgm:cxn modelId="{C692BED8-FDF0-45A0-B412-AE7CE40756E5}" type="presParOf" srcId="{3A3DE8C4-7DF6-462A-82C7-7AF07041A882}" destId="{ECFB27DC-FA73-45AD-8C20-F74D77344906}" srcOrd="2" destOrd="0" presId="urn:microsoft.com/office/officeart/2005/8/layout/hierarchy6"/>
    <dgm:cxn modelId="{AD6408CD-563B-4D39-A043-9B8BE6A3063B}" type="presParOf" srcId="{3A3DE8C4-7DF6-462A-82C7-7AF07041A882}" destId="{C2D165C2-58A6-4CE5-B89F-C71FE89C1B04}" srcOrd="3" destOrd="0" presId="urn:microsoft.com/office/officeart/2005/8/layout/hierarchy6"/>
    <dgm:cxn modelId="{6D9B59B2-D56C-4DEE-8DFC-AD71861F3506}" type="presParOf" srcId="{C2D165C2-58A6-4CE5-B89F-C71FE89C1B04}" destId="{9F7802F9-EF37-4AD4-8487-0C6FBB6A9417}" srcOrd="0" destOrd="0" presId="urn:microsoft.com/office/officeart/2005/8/layout/hierarchy6"/>
    <dgm:cxn modelId="{5F29E3B8-0C05-4875-8F75-C6DFFAE24871}" type="presParOf" srcId="{C2D165C2-58A6-4CE5-B89F-C71FE89C1B04}" destId="{C0B21631-73B8-4BC2-9D01-391534882B96}" srcOrd="1" destOrd="0" presId="urn:microsoft.com/office/officeart/2005/8/layout/hierarchy6"/>
    <dgm:cxn modelId="{EA758E6C-5949-47FB-AACD-AFE01550513C}" type="presParOf" srcId="{C0B21631-73B8-4BC2-9D01-391534882B96}" destId="{80B1BA64-54A9-4B83-BBF7-41A677DAA151}" srcOrd="0" destOrd="0" presId="urn:microsoft.com/office/officeart/2005/8/layout/hierarchy6"/>
    <dgm:cxn modelId="{74913AF7-2794-4C65-8518-F834613C0602}" type="presParOf" srcId="{C0B21631-73B8-4BC2-9D01-391534882B96}" destId="{8F3B6218-69B2-4900-977C-F7453C765E13}" srcOrd="1" destOrd="0" presId="urn:microsoft.com/office/officeart/2005/8/layout/hierarchy6"/>
    <dgm:cxn modelId="{8BD85669-0562-4257-8FD7-F74513F5E3F7}" type="presParOf" srcId="{8F3B6218-69B2-4900-977C-F7453C765E13}" destId="{C2447674-1B0B-425A-A01F-6455836C4918}" srcOrd="0" destOrd="0" presId="urn:microsoft.com/office/officeart/2005/8/layout/hierarchy6"/>
    <dgm:cxn modelId="{EA89F039-2A3F-445C-B635-8BC154819D96}" type="presParOf" srcId="{8F3B6218-69B2-4900-977C-F7453C765E13}" destId="{C12623B9-56E3-44AE-A7BB-787DA09B8A45}" srcOrd="1" destOrd="0" presId="urn:microsoft.com/office/officeart/2005/8/layout/hierarchy6"/>
    <dgm:cxn modelId="{A2AD0C4D-DB17-429F-8EA2-176F3B007D64}" type="presParOf" srcId="{C12623B9-56E3-44AE-A7BB-787DA09B8A45}" destId="{D2D2395B-A138-4C72-9BD3-F461000DBB36}" srcOrd="0" destOrd="0" presId="urn:microsoft.com/office/officeart/2005/8/layout/hierarchy6"/>
    <dgm:cxn modelId="{CC88A2DB-E004-47A6-B4F7-3A0C89DE2AB4}" type="presParOf" srcId="{C12623B9-56E3-44AE-A7BB-787DA09B8A45}" destId="{D9E67E02-5A51-47B4-A5EC-6234D6FEF669}" srcOrd="1" destOrd="0" presId="urn:microsoft.com/office/officeart/2005/8/layout/hierarchy6"/>
    <dgm:cxn modelId="{0CFE1E54-F5A5-4BD1-BCE8-067AFCDF7C86}" type="presParOf" srcId="{D9E67E02-5A51-47B4-A5EC-6234D6FEF669}" destId="{55E4585A-B2DE-49EE-948F-A7DD596CD6BB}" srcOrd="0" destOrd="0" presId="urn:microsoft.com/office/officeart/2005/8/layout/hierarchy6"/>
    <dgm:cxn modelId="{5E414873-309B-47B8-9A29-0089ED75EEA9}" type="presParOf" srcId="{D9E67E02-5A51-47B4-A5EC-6234D6FEF669}" destId="{F1B44172-B564-449A-AC93-65E30EAEEE7E}" srcOrd="1" destOrd="0" presId="urn:microsoft.com/office/officeart/2005/8/layout/hierarchy6"/>
    <dgm:cxn modelId="{CC7E9ACD-0664-4907-BE7A-EBB6A6243D26}" type="presParOf" srcId="{3A3DE8C4-7DF6-462A-82C7-7AF07041A882}" destId="{CAF58826-153B-4FCB-B37C-5B1545FF5A77}" srcOrd="4" destOrd="0" presId="urn:microsoft.com/office/officeart/2005/8/layout/hierarchy6"/>
    <dgm:cxn modelId="{D4029CD3-7C72-4677-BDFB-E4C2B99CD86B}" type="presParOf" srcId="{3A3DE8C4-7DF6-462A-82C7-7AF07041A882}" destId="{33DE6DE1-7382-42E2-8AAF-3E18D7AC815A}" srcOrd="5" destOrd="0" presId="urn:microsoft.com/office/officeart/2005/8/layout/hierarchy6"/>
    <dgm:cxn modelId="{C4561830-9CBF-415F-A59E-CBBC4A75CA74}" type="presParOf" srcId="{33DE6DE1-7382-42E2-8AAF-3E18D7AC815A}" destId="{D1D59B23-3049-4577-AA9A-06D94C363DE6}" srcOrd="0" destOrd="0" presId="urn:microsoft.com/office/officeart/2005/8/layout/hierarchy6"/>
    <dgm:cxn modelId="{90658ED4-1F25-4513-BF81-04886F64D1B9}" type="presParOf" srcId="{33DE6DE1-7382-42E2-8AAF-3E18D7AC815A}" destId="{86456CC0-C26B-447F-9523-B087B8312420}" srcOrd="1" destOrd="0" presId="urn:microsoft.com/office/officeart/2005/8/layout/hierarchy6"/>
    <dgm:cxn modelId="{4BBFFE45-B36C-46CB-B8B2-10EB21857B3E}" type="presParOf" srcId="{86456CC0-C26B-447F-9523-B087B8312420}" destId="{53C14EFA-C2FA-49A4-B55E-E72C9F312229}" srcOrd="0" destOrd="0" presId="urn:microsoft.com/office/officeart/2005/8/layout/hierarchy6"/>
    <dgm:cxn modelId="{81F82DD7-6DA1-43C9-A582-98302006E28A}" type="presParOf" srcId="{86456CC0-C26B-447F-9523-B087B8312420}" destId="{86F1B438-9B9C-4B51-BE15-796C74A06109}" srcOrd="1" destOrd="0" presId="urn:microsoft.com/office/officeart/2005/8/layout/hierarchy6"/>
    <dgm:cxn modelId="{16B4F240-12D8-48FD-A07A-1FA39B6BF260}" type="presParOf" srcId="{86F1B438-9B9C-4B51-BE15-796C74A06109}" destId="{9AEE87A0-6733-45AE-8574-3B03393ECA69}" srcOrd="0" destOrd="0" presId="urn:microsoft.com/office/officeart/2005/8/layout/hierarchy6"/>
    <dgm:cxn modelId="{F3EDDF2C-5EE6-48FF-8B72-1990616ED24D}" type="presParOf" srcId="{86F1B438-9B9C-4B51-BE15-796C74A06109}" destId="{76D5D612-4F8B-4354-B1D7-1383111B6B98}" srcOrd="1" destOrd="0" presId="urn:microsoft.com/office/officeart/2005/8/layout/hierarchy6"/>
    <dgm:cxn modelId="{3608E7F6-DF01-4441-A2BE-0A5C721DEA3D}" type="presParOf" srcId="{76D5D612-4F8B-4354-B1D7-1383111B6B98}" destId="{506429AD-FE73-4E09-903E-6C091DF60D16}" srcOrd="0" destOrd="0" presId="urn:microsoft.com/office/officeart/2005/8/layout/hierarchy6"/>
    <dgm:cxn modelId="{6E2C046F-DA51-4916-B450-CBBFCC337449}" type="presParOf" srcId="{76D5D612-4F8B-4354-B1D7-1383111B6B98}" destId="{B699BF30-58BE-437A-AD68-E4418CB01B3D}" srcOrd="1" destOrd="0" presId="urn:microsoft.com/office/officeart/2005/8/layout/hierarchy6"/>
    <dgm:cxn modelId="{BE2A47B5-45DB-402E-AC47-8B661FACF8E7}" type="presParOf" srcId="{B699BF30-58BE-437A-AD68-E4418CB01B3D}" destId="{2D79E599-B11D-4E1A-9129-3CBE522BA16D}" srcOrd="0" destOrd="0" presId="urn:microsoft.com/office/officeart/2005/8/layout/hierarchy6"/>
    <dgm:cxn modelId="{99E961AC-3BCB-479D-AA2E-C412580116BF}" type="presParOf" srcId="{B699BF30-58BE-437A-AD68-E4418CB01B3D}" destId="{F4240693-FB86-4A36-8CDC-5F468EDB7D8F}" srcOrd="1" destOrd="0" presId="urn:microsoft.com/office/officeart/2005/8/layout/hierarchy6"/>
    <dgm:cxn modelId="{563F3C1F-A52E-4D59-A59A-3477E1EC179B}" type="presParOf" srcId="{85803C32-4B2B-4731-A847-631E11D62980}" destId="{38A1D237-82D7-4A01-8A9C-2632B9612CDE}" srcOrd="2" destOrd="0" presId="urn:microsoft.com/office/officeart/2005/8/layout/hierarchy6"/>
    <dgm:cxn modelId="{73909A7C-A1A5-4FAF-A8D2-88BFF15A5BBC}" type="presParOf" srcId="{85803C32-4B2B-4731-A847-631E11D62980}" destId="{A2B48385-DF19-4F0B-8AC7-E2E9588D2602}" srcOrd="3" destOrd="0" presId="urn:microsoft.com/office/officeart/2005/8/layout/hierarchy6"/>
    <dgm:cxn modelId="{EB1E6E4F-F6FE-4411-BA10-CD0A21838A5D}" type="presParOf" srcId="{A2B48385-DF19-4F0B-8AC7-E2E9588D2602}" destId="{09D6E1E7-3651-484B-9DF3-A81D665EF91A}" srcOrd="0" destOrd="0" presId="urn:microsoft.com/office/officeart/2005/8/layout/hierarchy6"/>
    <dgm:cxn modelId="{BE26A32C-6D46-40E6-B863-D85C702DE38E}" type="presParOf" srcId="{A2B48385-DF19-4F0B-8AC7-E2E9588D2602}" destId="{F21729C3-0447-4739-AD67-BA4C6EE08104}" srcOrd="1" destOrd="0" presId="urn:microsoft.com/office/officeart/2005/8/layout/hierarchy6"/>
    <dgm:cxn modelId="{A3DEAD03-10F7-4E8B-AE05-BF3484D1D46B}" type="presParOf" srcId="{F21729C3-0447-4739-AD67-BA4C6EE08104}" destId="{88B08B2E-28F8-40EB-81B5-6A1FF5D9451C}" srcOrd="0" destOrd="0" presId="urn:microsoft.com/office/officeart/2005/8/layout/hierarchy6"/>
    <dgm:cxn modelId="{6DA31A6C-B62B-464F-8CDB-9CEB2C48C1DA}" type="presParOf" srcId="{F21729C3-0447-4739-AD67-BA4C6EE08104}" destId="{FD142D36-E51E-40F7-BABC-29FA81AF7E4E}" srcOrd="1" destOrd="0" presId="urn:microsoft.com/office/officeart/2005/8/layout/hierarchy6"/>
    <dgm:cxn modelId="{E2D11D2D-C7FD-4FDA-BB2B-55842222E3D3}" type="presParOf" srcId="{FD142D36-E51E-40F7-BABC-29FA81AF7E4E}" destId="{41F830B2-74EB-47B5-82FA-8F5B552AEFD9}" srcOrd="0" destOrd="0" presId="urn:microsoft.com/office/officeart/2005/8/layout/hierarchy6"/>
    <dgm:cxn modelId="{0B7770A8-BD88-4393-B950-9B37A150F633}" type="presParOf" srcId="{FD142D36-E51E-40F7-BABC-29FA81AF7E4E}" destId="{56DF0B37-6FC2-44E3-8CDC-B8D1B2A82132}" srcOrd="1" destOrd="0" presId="urn:microsoft.com/office/officeart/2005/8/layout/hierarchy6"/>
    <dgm:cxn modelId="{1346F53D-542E-4DBD-99BC-98FE050BDD3B}" type="presParOf" srcId="{56DF0B37-6FC2-44E3-8CDC-B8D1B2A82132}" destId="{728DDF0D-925B-485E-B9B1-38DA28265C54}" srcOrd="0" destOrd="0" presId="urn:microsoft.com/office/officeart/2005/8/layout/hierarchy6"/>
    <dgm:cxn modelId="{5FE94535-3A79-4C5C-92D9-C936436CC7EF}" type="presParOf" srcId="{56DF0B37-6FC2-44E3-8CDC-B8D1B2A82132}" destId="{CAAD1AF1-8FDB-4BA5-AF74-96817A3E38D2}" srcOrd="1" destOrd="0" presId="urn:microsoft.com/office/officeart/2005/8/layout/hierarchy6"/>
    <dgm:cxn modelId="{AC9E614A-B9C1-449C-9969-F1F481E64BEB}" type="presParOf" srcId="{CAAD1AF1-8FDB-4BA5-AF74-96817A3E38D2}" destId="{9945E2A4-AAF6-4B81-B513-A78229F2EDF4}" srcOrd="0" destOrd="0" presId="urn:microsoft.com/office/officeart/2005/8/layout/hierarchy6"/>
    <dgm:cxn modelId="{8D1EFF80-5474-40C9-B03C-60F0BD7C351B}" type="presParOf" srcId="{CAAD1AF1-8FDB-4BA5-AF74-96817A3E38D2}" destId="{EB3427EE-41FA-4D6D-B9AE-9A7CDAC3A96F}" srcOrd="1" destOrd="0" presId="urn:microsoft.com/office/officeart/2005/8/layout/hierarchy6"/>
    <dgm:cxn modelId="{C6B3088D-A0BA-4FC3-9B74-75DC3C75F75A}" type="presParOf" srcId="{EB3427EE-41FA-4D6D-B9AE-9A7CDAC3A96F}" destId="{F5848227-C44C-47F8-816A-659A1924412F}" srcOrd="0" destOrd="0" presId="urn:microsoft.com/office/officeart/2005/8/layout/hierarchy6"/>
    <dgm:cxn modelId="{AF8E77AE-2224-4B6A-8B91-2F29206977ED}" type="presParOf" srcId="{EB3427EE-41FA-4D6D-B9AE-9A7CDAC3A96F}" destId="{06961A8C-A716-4CA5-A0DF-10D500F2F84D}" srcOrd="1" destOrd="0" presId="urn:microsoft.com/office/officeart/2005/8/layout/hierarchy6"/>
    <dgm:cxn modelId="{84D91E3F-9DEA-4A01-B203-AF5CB47CD824}" type="presParOf" srcId="{06961A8C-A716-4CA5-A0DF-10D500F2F84D}" destId="{A038F914-0C9A-4190-85DE-E81222984EB2}" srcOrd="0" destOrd="0" presId="urn:microsoft.com/office/officeart/2005/8/layout/hierarchy6"/>
    <dgm:cxn modelId="{BA6E16A3-04A5-4DB3-A1DA-6BED69E1629F}" type="presParOf" srcId="{06961A8C-A716-4CA5-A0DF-10D500F2F84D}" destId="{72065588-E05B-4963-AD37-0EC3AA399A12}" srcOrd="1" destOrd="0" presId="urn:microsoft.com/office/officeart/2005/8/layout/hierarchy6"/>
    <dgm:cxn modelId="{C94B28B1-7E64-4A98-86EF-4A0AD44DBD88}" type="presParOf" srcId="{72065588-E05B-4963-AD37-0EC3AA399A12}" destId="{56ADB47A-013E-48FC-BD81-0A82AA84F106}" srcOrd="0" destOrd="0" presId="urn:microsoft.com/office/officeart/2005/8/layout/hierarchy6"/>
    <dgm:cxn modelId="{07BD5685-90CA-45FC-920E-C402AC014428}" type="presParOf" srcId="{72065588-E05B-4963-AD37-0EC3AA399A12}" destId="{2466CF2C-6482-4570-B71C-9318AFDD5C04}" srcOrd="1" destOrd="0" presId="urn:microsoft.com/office/officeart/2005/8/layout/hierarchy6"/>
    <dgm:cxn modelId="{FC555DE7-37DF-4E20-8C8F-72BD0F01B98D}" type="presParOf" srcId="{2466CF2C-6482-4570-B71C-9318AFDD5C04}" destId="{FE254A02-3430-43F1-9B5C-21479F949AC8}" srcOrd="0" destOrd="0" presId="urn:microsoft.com/office/officeart/2005/8/layout/hierarchy6"/>
    <dgm:cxn modelId="{63B6E626-A97F-4026-9ED6-8469D2CE79FF}" type="presParOf" srcId="{2466CF2C-6482-4570-B71C-9318AFDD5C04}" destId="{B9D1FE43-B073-4AD3-AE30-E5E5F0305025}" srcOrd="1" destOrd="0" presId="urn:microsoft.com/office/officeart/2005/8/layout/hierarchy6"/>
    <dgm:cxn modelId="{C3C6B3E8-E0BB-4C6C-BBDF-499C7A2B199A}" type="presParOf" srcId="{56DF0B37-6FC2-44E3-8CDC-B8D1B2A82132}" destId="{F9986C6D-7E4F-42EC-BE2E-B2978286BAA3}" srcOrd="2" destOrd="0" presId="urn:microsoft.com/office/officeart/2005/8/layout/hierarchy6"/>
    <dgm:cxn modelId="{1FB27778-7C82-49CC-A6EB-F9F55413E35A}" type="presParOf" srcId="{56DF0B37-6FC2-44E3-8CDC-B8D1B2A82132}" destId="{DBED9D06-4563-4D4C-96F8-BC210E88FAE2}" srcOrd="3" destOrd="0" presId="urn:microsoft.com/office/officeart/2005/8/layout/hierarchy6"/>
    <dgm:cxn modelId="{2B17927B-1E09-4C00-95FC-E11FB1048910}" type="presParOf" srcId="{DBED9D06-4563-4D4C-96F8-BC210E88FAE2}" destId="{6387830E-AF0D-4167-B969-1B994270D457}" srcOrd="0" destOrd="0" presId="urn:microsoft.com/office/officeart/2005/8/layout/hierarchy6"/>
    <dgm:cxn modelId="{90AE9DBC-FE5F-4B7A-95C6-9E855B422494}" type="presParOf" srcId="{DBED9D06-4563-4D4C-96F8-BC210E88FAE2}" destId="{C4B7F330-8239-4AAF-ADCA-D4A1AA1C2F49}" srcOrd="1" destOrd="0" presId="urn:microsoft.com/office/officeart/2005/8/layout/hierarchy6"/>
    <dgm:cxn modelId="{BC6749B0-7C45-45B7-8A35-6F347B55C0B3}" type="presParOf" srcId="{C4B7F330-8239-4AAF-ADCA-D4A1AA1C2F49}" destId="{4B440B6A-D334-4530-9642-E017D3678066}" srcOrd="0" destOrd="0" presId="urn:microsoft.com/office/officeart/2005/8/layout/hierarchy6"/>
    <dgm:cxn modelId="{674EAD5D-4607-4D99-B446-C3716C0E6499}" type="presParOf" srcId="{C4B7F330-8239-4AAF-ADCA-D4A1AA1C2F49}" destId="{A038B947-4A42-4753-843D-888F0B4A854C}" srcOrd="1" destOrd="0" presId="urn:microsoft.com/office/officeart/2005/8/layout/hierarchy6"/>
    <dgm:cxn modelId="{E6276852-D3AE-4398-A820-7B242C05F5A4}" type="presParOf" srcId="{A038B947-4A42-4753-843D-888F0B4A854C}" destId="{F75A6A85-CA4E-43BC-AEC5-F302F4205DE9}" srcOrd="0" destOrd="0" presId="urn:microsoft.com/office/officeart/2005/8/layout/hierarchy6"/>
    <dgm:cxn modelId="{F6F36BD5-3753-4CDA-AAE9-536E6461F22F}" type="presParOf" srcId="{A038B947-4A42-4753-843D-888F0B4A854C}" destId="{4B81EFC1-0669-44FD-9724-4308FF571B00}" srcOrd="1" destOrd="0" presId="urn:microsoft.com/office/officeart/2005/8/layout/hierarchy6"/>
    <dgm:cxn modelId="{9DC809DB-10BE-4598-9766-C68D5EF0C0ED}" type="presParOf" srcId="{4B81EFC1-0669-44FD-9724-4308FF571B00}" destId="{8AD55461-9B88-428B-93FA-C32D001E4E3F}" srcOrd="0" destOrd="0" presId="urn:microsoft.com/office/officeart/2005/8/layout/hierarchy6"/>
    <dgm:cxn modelId="{1E83D483-D5E5-4F06-AF58-8515056C2485}" type="presParOf" srcId="{4B81EFC1-0669-44FD-9724-4308FF571B00}" destId="{022D5EE2-E2B7-4E40-A8A5-26690D4E55C7}" srcOrd="1" destOrd="0" presId="urn:microsoft.com/office/officeart/2005/8/layout/hierarchy6"/>
    <dgm:cxn modelId="{3158B42D-80E1-4FD3-9571-74A76B14A151}" type="presParOf" srcId="{022D5EE2-E2B7-4E40-A8A5-26690D4E55C7}" destId="{E7F8CDAC-595F-4381-AB17-2EA79A2D5991}" srcOrd="0" destOrd="0" presId="urn:microsoft.com/office/officeart/2005/8/layout/hierarchy6"/>
    <dgm:cxn modelId="{7617FF88-46A0-4B50-B89E-AD253C817484}" type="presParOf" srcId="{022D5EE2-E2B7-4E40-A8A5-26690D4E55C7}" destId="{7F8F82CD-5814-4C57-B338-92EADD142C2A}" srcOrd="1" destOrd="0" presId="urn:microsoft.com/office/officeart/2005/8/layout/hierarchy6"/>
    <dgm:cxn modelId="{CEBE5659-97B1-43E4-8817-7C09C25742FD}" type="presParOf" srcId="{56DF0B37-6FC2-44E3-8CDC-B8D1B2A82132}" destId="{64755A50-5CF4-4BBB-AB27-F60765A8428E}" srcOrd="4" destOrd="0" presId="urn:microsoft.com/office/officeart/2005/8/layout/hierarchy6"/>
    <dgm:cxn modelId="{48B75305-DF54-4A87-8D37-34190F30EA7A}" type="presParOf" srcId="{56DF0B37-6FC2-44E3-8CDC-B8D1B2A82132}" destId="{C0D4E902-269E-41FB-BB09-B06D76317E00}" srcOrd="5" destOrd="0" presId="urn:microsoft.com/office/officeart/2005/8/layout/hierarchy6"/>
    <dgm:cxn modelId="{E48D5470-4A91-4596-BCFB-3A2B7E751234}" type="presParOf" srcId="{C0D4E902-269E-41FB-BB09-B06D76317E00}" destId="{A37A23F2-F785-4882-9599-24DAA788AA6B}" srcOrd="0" destOrd="0" presId="urn:microsoft.com/office/officeart/2005/8/layout/hierarchy6"/>
    <dgm:cxn modelId="{F09FB306-FDBF-4576-B842-7E6DCC201622}" type="presParOf" srcId="{C0D4E902-269E-41FB-BB09-B06D76317E00}" destId="{156C077E-B0B0-4A03-B383-C9C4F4C5B159}" srcOrd="1" destOrd="0" presId="urn:microsoft.com/office/officeart/2005/8/layout/hierarchy6"/>
    <dgm:cxn modelId="{05EFED5A-4205-4E18-80EC-B27E726B7499}" type="presParOf" srcId="{156C077E-B0B0-4A03-B383-C9C4F4C5B159}" destId="{452F4F03-08FA-4F35-9DFA-A8237D0C6DE2}" srcOrd="0" destOrd="0" presId="urn:microsoft.com/office/officeart/2005/8/layout/hierarchy6"/>
    <dgm:cxn modelId="{6F891818-999B-4ED0-A369-B9CDA759CFAE}" type="presParOf" srcId="{156C077E-B0B0-4A03-B383-C9C4F4C5B159}" destId="{6E5FC309-3D9E-403D-91D6-A370795A2910}" srcOrd="1" destOrd="0" presId="urn:microsoft.com/office/officeart/2005/8/layout/hierarchy6"/>
    <dgm:cxn modelId="{4CC6A2A0-1487-42DC-AE8E-9022688DEE10}" type="presParOf" srcId="{6E5FC309-3D9E-403D-91D6-A370795A2910}" destId="{063BB8A7-94D9-4077-B549-10696E93674E}" srcOrd="0" destOrd="0" presId="urn:microsoft.com/office/officeart/2005/8/layout/hierarchy6"/>
    <dgm:cxn modelId="{84C19163-0075-4D22-9A85-4667A54804C4}" type="presParOf" srcId="{6E5FC309-3D9E-403D-91D6-A370795A2910}" destId="{FBDF6608-D6A9-49D9-929C-D3E57CE1C6FC}" srcOrd="1" destOrd="0" presId="urn:microsoft.com/office/officeart/2005/8/layout/hierarchy6"/>
    <dgm:cxn modelId="{599E86C6-7F73-4A53-8DE6-BD60F8F28443}" type="presParOf" srcId="{FBDF6608-D6A9-49D9-929C-D3E57CE1C6FC}" destId="{753FAC22-DE0F-437D-80FF-D8F908532C2C}" srcOrd="0" destOrd="0" presId="urn:microsoft.com/office/officeart/2005/8/layout/hierarchy6"/>
    <dgm:cxn modelId="{916F3FC1-4187-4919-82DF-F77DAE2919F4}" type="presParOf" srcId="{FBDF6608-D6A9-49D9-929C-D3E57CE1C6FC}" destId="{68A40C06-FFA0-42BC-A4CE-8C4B855FAD2C}" srcOrd="1" destOrd="0" presId="urn:microsoft.com/office/officeart/2005/8/layout/hierarchy6"/>
    <dgm:cxn modelId="{76004F1B-5A3B-4F8F-9EF7-12B551E26B0F}" type="presParOf" srcId="{68A40C06-FFA0-42BC-A4CE-8C4B855FAD2C}" destId="{BAB3EB12-5965-4ADF-8106-1930AE3F6BC3}" srcOrd="0" destOrd="0" presId="urn:microsoft.com/office/officeart/2005/8/layout/hierarchy6"/>
    <dgm:cxn modelId="{DB697F1B-2F57-4D2E-B333-1F1C9AF7623A}" type="presParOf" srcId="{68A40C06-FFA0-42BC-A4CE-8C4B855FAD2C}" destId="{EDE761E9-D8BA-4AD0-B387-9220E69352A3}" srcOrd="1" destOrd="0" presId="urn:microsoft.com/office/officeart/2005/8/layout/hierarchy6"/>
    <dgm:cxn modelId="{89C3D82E-E902-4BEB-8642-FE5BDCC4B2D7}" type="presParOf" srcId="{E64675AA-09BD-48FB-AD20-E13841FC5A15}" destId="{781BC7CF-764F-4B08-BBC2-0E8C2C69703F}" srcOrd="1" destOrd="0" presId="urn:microsoft.com/office/officeart/2005/8/layout/hierarchy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955C6A-F5E8-493E-960C-B40885155D50}"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11B08A07-5410-4497-95E1-70B49B4B003A}" type="parTrans" cxnId="{CE272977-DB5C-466B-A8E0-D81E53F6E89A}">
      <dgm:prSet/>
      <dgm:spPr/>
      <dgm:t>
        <a:bodyPr/>
        <a:lstStyle/>
        <a:p>
          <a:endParaRPr lang="zh-CN" altLang="en-US"/>
        </a:p>
      </dgm:t>
    </dgm:pt>
    <dgm:pt modelId="{76128674-B7A4-4016-A7DD-74B9FD61ED01}">
      <dgm:prSet phldrT="[文本]" custT="1"/>
      <dgm:spPr/>
      <dgm:t>
        <a:bodyPr/>
        <a:lstStyle/>
        <a:p>
          <a:r>
            <a:rPr lang="zh-CN" altLang="en-US" sz="1600" smtClean="0"/>
            <a:t>半球</a:t>
          </a:r>
          <a:endParaRPr lang="zh-CN" altLang="en-US" sz="1600"/>
        </a:p>
      </dgm:t>
    </dgm:pt>
    <dgm:pt modelId="{2117CA80-EE8A-4170-BCB1-2168B9E39A33}" type="parTrans" cxnId="{ABDC196F-CA6F-4348-AC73-95088A5A22BE}">
      <dgm:prSet/>
      <dgm:spPr/>
      <dgm:t>
        <a:bodyPr/>
        <a:lstStyle/>
        <a:p>
          <a:endParaRPr lang="zh-CN" altLang="en-US"/>
        </a:p>
      </dgm:t>
    </dgm:pt>
    <dgm:pt modelId="{3F8E1ED9-E223-4EDC-8DAB-B5E59EDBB0CD}">
      <dgm:prSet phldrT="[文本]" custT="1"/>
      <dgm:spPr/>
      <dgm:t>
        <a:bodyPr/>
        <a:lstStyle/>
        <a:p>
          <a:r>
            <a:rPr lang="zh-CN" altLang="en-US" sz="1600" smtClean="0"/>
            <a:t>室内</a:t>
          </a:r>
          <a:endParaRPr lang="zh-CN" altLang="en-US" sz="1600"/>
        </a:p>
      </dgm:t>
    </dgm:pt>
    <dgm:pt modelId="{8ED07A23-67CE-47BB-9868-F1CDD6D9C984}" type="parTrans" cxnId="{00BB1747-C589-4E7D-8312-1FB7DFC0D327}">
      <dgm:prSet/>
      <dgm:spPr/>
      <dgm:t>
        <a:bodyPr/>
        <a:lstStyle/>
        <a:p>
          <a:endParaRPr lang="zh-CN" altLang="en-US"/>
        </a:p>
      </dgm:t>
    </dgm:pt>
    <dgm:pt modelId="{18160889-C1B4-4C0D-BA75-B137A78895F7}">
      <dgm:prSet phldrT="[文本]" custT="1"/>
      <dgm:spPr>
        <a:blipFill rotWithShape="0">
          <a:blip xmlns:r="http://schemas.openxmlformats.org/officeDocument/2006/relationships" r:embed="rId1"/>
          <a:stretch>
            <a:fillRect/>
          </a:stretch>
        </a:blipFill>
        <a:ln>
          <a:noFill/>
        </a:ln>
      </dgm:spPr>
      <dgm:t>
        <a:bodyPr/>
        <a:lstStyle/>
        <a:p>
          <a:endParaRPr lang="zh-CN" altLang="en-US" sz="1600"/>
        </a:p>
      </dgm:t>
    </dgm:pt>
    <dgm:pt modelId="{324EF87D-3E38-4A67-B477-CC30AAAB4B1C}" type="parTrans" cxnId="{44D89ED2-2761-46C8-81EA-9222E34EAD1D}">
      <dgm:prSet/>
      <dgm:spPr/>
      <dgm:t>
        <a:bodyPr/>
        <a:lstStyle/>
        <a:p>
          <a:endParaRPr lang="zh-CN" altLang="en-US"/>
        </a:p>
      </dgm:t>
    </dgm:pt>
    <dgm:pt modelId="{BBE2E9CF-5E53-4863-B1B7-E7511171F9DC}">
      <dgm:prSet phldrT="[文本]" custT="1"/>
      <dgm:spPr/>
      <dgm:t>
        <a:bodyPr/>
        <a:lstStyle/>
        <a:p>
          <a:r>
            <a:rPr lang="zh-CN" altLang="en-US" sz="1600" smtClean="0"/>
            <a:t>墙壁装</a:t>
          </a:r>
          <a:endParaRPr lang="zh-CN" altLang="en-US" sz="1600"/>
        </a:p>
      </dgm:t>
    </dgm:pt>
    <dgm:pt modelId="{9ADDDE70-149B-4ACF-AC44-CB551660F1B4}" type="parTrans" cxnId="{5CEDE1E8-5C77-41EF-A7B7-85A83E7A4405}">
      <dgm:prSet/>
      <dgm:spPr/>
      <dgm:t>
        <a:bodyPr/>
        <a:lstStyle/>
        <a:p>
          <a:endParaRPr lang="zh-CN" altLang="en-US"/>
        </a:p>
      </dgm:t>
    </dgm:pt>
    <dgm:pt modelId="{5992B619-CB52-4105-BBA0-0BA2554DF666}">
      <dgm:prSet phldrT="[文本]" custT="1"/>
      <dgm:spPr/>
      <dgm:t>
        <a:bodyPr/>
        <a:lstStyle/>
        <a:p>
          <a:r>
            <a:rPr lang="zh-CN" altLang="en-US" sz="1200" smtClean="0"/>
            <a:t>常用于室内楼道等环境定点监控</a:t>
          </a:r>
          <a:endParaRPr lang="zh-CN" altLang="en-US" sz="1200"/>
        </a:p>
      </dgm:t>
    </dgm:pt>
    <dgm:pt modelId="{79B1F933-5844-4BF7-A714-1828A8240C59}" type="parTrans" cxnId="{4F083603-7AF6-4933-882A-1849CCC62DA9}">
      <dgm:prSet/>
      <dgm:spPr/>
      <dgm:t>
        <a:bodyPr/>
        <a:lstStyle/>
        <a:p>
          <a:endParaRPr lang="zh-CN" altLang="en-US"/>
        </a:p>
      </dgm:t>
    </dgm:pt>
    <dgm:pt modelId="{E8FBA01F-C90B-41B9-96D8-12D0F5212BA8}">
      <dgm:prSet phldrT="[文本]" custT="1"/>
      <dgm:spPr>
        <a:blipFill rotWithShape="0">
          <a:blip xmlns:r="http://schemas.openxmlformats.org/officeDocument/2006/relationships" r:embed="rId2"/>
          <a:stretch>
            <a:fillRect/>
          </a:stretch>
        </a:blipFill>
        <a:ln>
          <a:noFill/>
        </a:ln>
      </dgm:spPr>
      <dgm:t>
        <a:bodyPr/>
        <a:lstStyle/>
        <a:p>
          <a:endParaRPr lang="zh-CN" altLang="en-US" sz="1600"/>
        </a:p>
      </dgm:t>
    </dgm:pt>
    <dgm:pt modelId="{CD4FCA2A-051E-484A-AC8A-6A0B5F78B013}" type="sibTrans" cxnId="{4F083603-7AF6-4933-882A-1849CCC62DA9}">
      <dgm:prSet/>
      <dgm:spPr/>
      <dgm:t>
        <a:bodyPr/>
        <a:lstStyle/>
        <a:p>
          <a:endParaRPr lang="zh-CN" altLang="en-US"/>
        </a:p>
      </dgm:t>
    </dgm:pt>
    <dgm:pt modelId="{72D4A664-6CCB-462E-9CAA-7F8C569A5F5A}" type="sibTrans" cxnId="{5CEDE1E8-5C77-41EF-A7B7-85A83E7A4405}">
      <dgm:prSet/>
      <dgm:spPr/>
      <dgm:t>
        <a:bodyPr/>
        <a:lstStyle/>
        <a:p>
          <a:endParaRPr lang="zh-CN" altLang="en-US"/>
        </a:p>
      </dgm:t>
    </dgm:pt>
    <dgm:pt modelId="{B38CF1AD-9D29-43B3-AD66-3B77981A98F8}" type="sibTrans" cxnId="{44D89ED2-2761-46C8-81EA-9222E34EAD1D}">
      <dgm:prSet/>
      <dgm:spPr/>
      <dgm:t>
        <a:bodyPr/>
        <a:lstStyle/>
        <a:p>
          <a:endParaRPr lang="zh-CN" altLang="en-US"/>
        </a:p>
      </dgm:t>
    </dgm:pt>
    <dgm:pt modelId="{0793568A-13F8-494A-8DE6-7D7601F4442C}" type="parTrans" cxnId="{77636CA5-90CE-4129-B5E1-76B9036B4ED2}">
      <dgm:prSet/>
      <dgm:spPr/>
      <dgm:t>
        <a:bodyPr/>
        <a:lstStyle/>
        <a:p>
          <a:endParaRPr lang="zh-CN" altLang="en-US"/>
        </a:p>
      </dgm:t>
    </dgm:pt>
    <dgm:pt modelId="{0DCFCEAF-5A00-4CA9-B1F5-B472E6AA459F}">
      <dgm:prSet phldrT="[文本]" custT="1"/>
      <dgm:spPr/>
      <dgm:t>
        <a:bodyPr/>
        <a:lstStyle/>
        <a:p>
          <a:r>
            <a:rPr lang="zh-CN" altLang="en-US" sz="1600" smtClean="0"/>
            <a:t>吊顶装</a:t>
          </a:r>
          <a:endParaRPr lang="zh-CN" altLang="en-US" sz="1600"/>
        </a:p>
      </dgm:t>
    </dgm:pt>
    <dgm:pt modelId="{6275E596-A5D5-484C-A287-EAE911C2A6C8}" type="parTrans" cxnId="{0F7AC04F-FC08-4017-A0F6-62A471DCC581}">
      <dgm:prSet/>
      <dgm:spPr/>
      <dgm:t>
        <a:bodyPr/>
        <a:lstStyle/>
        <a:p>
          <a:endParaRPr lang="zh-CN" altLang="en-US"/>
        </a:p>
      </dgm:t>
    </dgm:pt>
    <dgm:pt modelId="{769485CD-04FF-4113-95A5-B71EE176080D}">
      <dgm:prSet phldrT="[文本]" custT="1"/>
      <dgm:spPr/>
      <dgm:t>
        <a:bodyPr/>
        <a:lstStyle/>
        <a:p>
          <a:r>
            <a:rPr lang="zh-CN" altLang="en-US" sz="1200" smtClean="0"/>
            <a:t>常用于室内大厅等环境定点监控</a:t>
          </a:r>
          <a:endParaRPr lang="zh-CN" altLang="en-US" sz="1200"/>
        </a:p>
      </dgm:t>
    </dgm:pt>
    <dgm:pt modelId="{0DA2209E-0FBF-4453-ADF4-53F6C2A45634}" type="parTrans" cxnId="{5DD22AE1-DB8E-496E-95DE-AAD209F5890B}">
      <dgm:prSet/>
      <dgm:spPr/>
      <dgm:t>
        <a:bodyPr/>
        <a:lstStyle/>
        <a:p>
          <a:endParaRPr lang="zh-CN" altLang="en-US"/>
        </a:p>
      </dgm:t>
    </dgm:pt>
    <dgm:pt modelId="{7D3F3705-6F9B-4364-BDF0-F2C13BB8B16D}">
      <dgm:prSet phldrT="[文本]" custT="1"/>
      <dgm:spPr>
        <a:noFill/>
        <a:ln>
          <a:solidFill>
            <a:schemeClr val="accent6">
              <a:shade val="80000"/>
              <a:hueOff val="0"/>
              <a:satOff val="0"/>
              <a:lumOff val="0"/>
            </a:schemeClr>
          </a:solidFill>
        </a:ln>
      </dgm:spPr>
      <dgm:t>
        <a:bodyPr/>
        <a:lstStyle/>
        <a:p>
          <a:r>
            <a:rPr lang="zh-CN" altLang="en-US" sz="1200" smtClean="0">
              <a:solidFill>
                <a:srgbClr val="7030A0"/>
              </a:solidFill>
            </a:rPr>
            <a:t>自带支架</a:t>
          </a:r>
          <a:endParaRPr lang="zh-CN" altLang="en-US" sz="1200">
            <a:solidFill>
              <a:srgbClr val="7030A0"/>
            </a:solidFill>
          </a:endParaRPr>
        </a:p>
      </dgm:t>
    </dgm:pt>
    <dgm:pt modelId="{C034929F-3E0D-4FAC-BD43-F39AAFEB3DE1}" type="sibTrans" cxnId="{5DD22AE1-DB8E-496E-95DE-AAD209F5890B}">
      <dgm:prSet/>
      <dgm:spPr/>
      <dgm:t>
        <a:bodyPr/>
        <a:lstStyle/>
        <a:p>
          <a:endParaRPr lang="zh-CN" altLang="en-US"/>
        </a:p>
      </dgm:t>
    </dgm:pt>
    <dgm:pt modelId="{AAF8B2A6-4307-4E00-981F-9CB39FC0EA52}" type="sibTrans" cxnId="{0F7AC04F-FC08-4017-A0F6-62A471DCC581}">
      <dgm:prSet/>
      <dgm:spPr/>
      <dgm:t>
        <a:bodyPr/>
        <a:lstStyle/>
        <a:p>
          <a:endParaRPr lang="zh-CN" altLang="en-US"/>
        </a:p>
      </dgm:t>
    </dgm:pt>
    <dgm:pt modelId="{1A6202B7-4136-423E-AE9A-6F3794440BEA}" type="sibTrans" cxnId="{77636CA5-90CE-4129-B5E1-76B9036B4ED2}">
      <dgm:prSet/>
      <dgm:spPr/>
      <dgm:t>
        <a:bodyPr/>
        <a:lstStyle/>
        <a:p>
          <a:endParaRPr lang="zh-CN" altLang="en-US"/>
        </a:p>
      </dgm:t>
    </dgm:pt>
    <dgm:pt modelId="{7411A795-72B9-40F8-A102-583EA1D3EAA4}" type="parTrans" cxnId="{04534965-932E-4096-95F0-E5A0ACFFE265}">
      <dgm:prSet/>
      <dgm:spPr/>
      <dgm:t>
        <a:bodyPr/>
        <a:lstStyle/>
        <a:p>
          <a:endParaRPr lang="zh-CN" altLang="en-US"/>
        </a:p>
      </dgm:t>
    </dgm:pt>
    <dgm:pt modelId="{1EAD9625-65A8-42B6-8200-563493FABE37}">
      <dgm:prSet phldrT="[文本]" custT="1"/>
      <dgm:spPr/>
      <dgm:t>
        <a:bodyPr/>
        <a:lstStyle/>
        <a:p>
          <a:r>
            <a:rPr lang="zh-CN" altLang="en-US" sz="1600" smtClean="0"/>
            <a:t>嵌入式</a:t>
          </a:r>
          <a:endParaRPr lang="zh-CN" altLang="en-US" sz="1600"/>
        </a:p>
      </dgm:t>
    </dgm:pt>
    <dgm:pt modelId="{82536B8C-4AFB-4FAE-9D4A-D2941319EEBB}" type="parTrans" cxnId="{41F19513-DD5F-4895-B85A-3D46242F4AE1}">
      <dgm:prSet/>
      <dgm:spPr/>
      <dgm:t>
        <a:bodyPr/>
        <a:lstStyle/>
        <a:p>
          <a:endParaRPr lang="zh-CN" altLang="en-US"/>
        </a:p>
      </dgm:t>
    </dgm:pt>
    <dgm:pt modelId="{35ABB7EE-E1CE-4EFA-80EE-65CE316DA18D}">
      <dgm:prSet phldrT="[文本]" custT="1"/>
      <dgm:spPr/>
      <dgm:t>
        <a:bodyPr/>
        <a:lstStyle/>
        <a:p>
          <a:r>
            <a:rPr lang="zh-CN" altLang="en-US" sz="1200" smtClean="0"/>
            <a:t>常用于摄像机展示或者测试</a:t>
          </a:r>
          <a:endParaRPr lang="zh-CN" altLang="en-US" sz="1200"/>
        </a:p>
      </dgm:t>
    </dgm:pt>
    <dgm:pt modelId="{53404EF3-F2D4-4D58-9EF6-CA40D733C03E}" type="parTrans" cxnId="{41290CC3-9747-45D0-B852-D27E092DE215}">
      <dgm:prSet/>
      <dgm:spPr/>
      <dgm:t>
        <a:bodyPr/>
        <a:lstStyle/>
        <a:p>
          <a:endParaRPr lang="zh-CN" altLang="en-US"/>
        </a:p>
      </dgm:t>
    </dgm:pt>
    <dgm:pt modelId="{B86ED654-0E7B-424A-8565-9F5B0E40A280}">
      <dgm:prSet phldrT="[文本]" custT="1"/>
      <dgm:spPr>
        <a:blipFill rotWithShape="0">
          <a:blip xmlns:r="http://schemas.openxmlformats.org/officeDocument/2006/relationships" r:embed="rId3"/>
          <a:stretch>
            <a:fillRect/>
          </a:stretch>
        </a:blipFill>
        <a:ln>
          <a:noFill/>
        </a:ln>
      </dgm:spPr>
      <dgm:t>
        <a:bodyPr/>
        <a:lstStyle/>
        <a:p>
          <a:endParaRPr lang="zh-CN" altLang="en-US" sz="1600"/>
        </a:p>
      </dgm:t>
    </dgm:pt>
    <dgm:pt modelId="{ECEA075C-816F-4F0E-A3CC-07D917CA2481}" type="sibTrans" cxnId="{41290CC3-9747-45D0-B852-D27E092DE215}">
      <dgm:prSet/>
      <dgm:spPr/>
      <dgm:t>
        <a:bodyPr/>
        <a:lstStyle/>
        <a:p>
          <a:endParaRPr lang="zh-CN" altLang="en-US"/>
        </a:p>
      </dgm:t>
    </dgm:pt>
    <dgm:pt modelId="{EEFACEFF-585F-4698-AA1F-E52A472849F4}" type="sibTrans" cxnId="{41F19513-DD5F-4895-B85A-3D46242F4AE1}">
      <dgm:prSet/>
      <dgm:spPr/>
      <dgm:t>
        <a:bodyPr/>
        <a:lstStyle/>
        <a:p>
          <a:endParaRPr lang="zh-CN" altLang="en-US"/>
        </a:p>
      </dgm:t>
    </dgm:pt>
    <dgm:pt modelId="{07D16388-C32F-4044-AE77-0EA3FD2B191D}" type="sibTrans" cxnId="{04534965-932E-4096-95F0-E5A0ACFFE265}">
      <dgm:prSet/>
      <dgm:spPr/>
      <dgm:t>
        <a:bodyPr/>
        <a:lstStyle/>
        <a:p>
          <a:endParaRPr lang="zh-CN" altLang="en-US"/>
        </a:p>
      </dgm:t>
    </dgm:pt>
    <dgm:pt modelId="{189914E6-7CBC-45DD-A54C-E6E3F8954C51}" type="sibTrans" cxnId="{00BB1747-C589-4E7D-8312-1FB7DFC0D327}">
      <dgm:prSet/>
      <dgm:spPr/>
      <dgm:t>
        <a:bodyPr/>
        <a:lstStyle/>
        <a:p>
          <a:endParaRPr lang="zh-CN" altLang="en-US"/>
        </a:p>
      </dgm:t>
    </dgm:pt>
    <dgm:pt modelId="{BFEBF96E-3D23-442B-A63E-0F94CD9FC6CB}" type="sibTrans" cxnId="{ABDC196F-CA6F-4348-AC73-95088A5A22BE}">
      <dgm:prSet/>
      <dgm:spPr/>
      <dgm:t>
        <a:bodyPr/>
        <a:lstStyle/>
        <a:p>
          <a:endParaRPr lang="zh-CN" altLang="en-US"/>
        </a:p>
      </dgm:t>
    </dgm:pt>
    <dgm:pt modelId="{15D50D92-6E72-41E1-A8B0-8898E0857BCB}" type="parTrans" cxnId="{8793DF46-5250-4BB0-B6D2-3233FB20BB0E}">
      <dgm:prSet/>
      <dgm:spPr/>
      <dgm:t>
        <a:bodyPr/>
        <a:lstStyle/>
        <a:p>
          <a:endParaRPr lang="zh-CN" altLang="en-US"/>
        </a:p>
      </dgm:t>
    </dgm:pt>
    <dgm:pt modelId="{2ADEE2B4-1B86-4D8B-B10D-236CD4F2E088}">
      <dgm:prSet phldrT="[文本]" custT="1"/>
      <dgm:spPr/>
      <dgm:t>
        <a:bodyPr/>
        <a:lstStyle/>
        <a:p>
          <a:r>
            <a:rPr lang="zh-CN" altLang="en-US" sz="1600" smtClean="0"/>
            <a:t>室外</a:t>
          </a:r>
          <a:endParaRPr lang="zh-CN" altLang="en-US" sz="1600"/>
        </a:p>
      </dgm:t>
    </dgm:pt>
    <dgm:pt modelId="{FD22AF75-1E13-4371-8B32-4D4431D686BA}" type="parTrans" cxnId="{56F4365E-03B1-4F05-9185-821238472C4B}">
      <dgm:prSet/>
      <dgm:spPr/>
      <dgm:t>
        <a:bodyPr/>
        <a:lstStyle/>
        <a:p>
          <a:endParaRPr lang="zh-CN" altLang="en-US"/>
        </a:p>
      </dgm:t>
    </dgm:pt>
    <dgm:pt modelId="{CCB4E40F-1588-4574-BE5F-CFEEAF93F8E1}">
      <dgm:prSet phldrT="[文本]" custT="1"/>
      <dgm:spPr>
        <a:blipFill rotWithShape="0">
          <a:blip xmlns:r="http://schemas.openxmlformats.org/officeDocument/2006/relationships" r:embed="rId4"/>
          <a:stretch>
            <a:fillRect/>
          </a:stretch>
        </a:blipFill>
        <a:ln>
          <a:noFill/>
        </a:ln>
      </dgm:spPr>
      <dgm:t>
        <a:bodyPr/>
        <a:lstStyle/>
        <a:p>
          <a:endParaRPr lang="zh-CN" altLang="en-US" sz="1600"/>
        </a:p>
      </dgm:t>
    </dgm:pt>
    <dgm:pt modelId="{EEDDF154-BCDD-4DFA-9D9F-B65F90DC2015}" type="parTrans" cxnId="{2B4E5E80-F577-47C4-90A9-21E91AD58B22}">
      <dgm:prSet/>
      <dgm:spPr/>
      <dgm:t>
        <a:bodyPr/>
        <a:lstStyle/>
        <a:p>
          <a:endParaRPr lang="zh-CN" altLang="en-US"/>
        </a:p>
      </dgm:t>
    </dgm:pt>
    <dgm:pt modelId="{E9F52321-29B6-4819-899C-EEEEFFCEF183}">
      <dgm:prSet phldrT="[文本]" custT="1"/>
      <dgm:spPr/>
      <dgm:t>
        <a:bodyPr/>
        <a:lstStyle/>
        <a:p>
          <a:r>
            <a:rPr lang="zh-CN" altLang="en-US" sz="1600" smtClean="0"/>
            <a:t>吊顶装</a:t>
          </a:r>
          <a:endParaRPr lang="zh-CN" altLang="en-US" sz="1600"/>
        </a:p>
      </dgm:t>
    </dgm:pt>
    <dgm:pt modelId="{3E3C835C-7DBD-42F9-B5FD-948886B38B88}" type="parTrans" cxnId="{70FA4AF7-72A1-47E8-A5EC-1766F7360F7E}">
      <dgm:prSet/>
      <dgm:spPr/>
      <dgm:t>
        <a:bodyPr/>
        <a:lstStyle/>
        <a:p>
          <a:endParaRPr lang="zh-CN" altLang="en-US"/>
        </a:p>
      </dgm:t>
    </dgm:pt>
    <dgm:pt modelId="{365E0C87-3E88-4633-9D65-F34B39F6136B}">
      <dgm:prSet phldrT="[文本]" custT="1"/>
      <dgm:spPr/>
      <dgm:t>
        <a:bodyPr/>
        <a:lstStyle/>
        <a:p>
          <a:r>
            <a:rPr lang="zh-CN" altLang="en-US" sz="1200" smtClean="0"/>
            <a:t>常用于园区停车场等环境定点监控</a:t>
          </a:r>
          <a:endParaRPr lang="zh-CN" altLang="en-US" sz="1200"/>
        </a:p>
      </dgm:t>
    </dgm:pt>
    <dgm:pt modelId="{66B67819-4019-4042-B98F-C9ABCEFC85E7}" type="parTrans" cxnId="{809121FB-B67D-481B-853B-3EB66DDD1BE7}">
      <dgm:prSet/>
      <dgm:spPr/>
      <dgm:t>
        <a:bodyPr/>
        <a:lstStyle/>
        <a:p>
          <a:endParaRPr lang="zh-CN" altLang="en-US"/>
        </a:p>
      </dgm:t>
    </dgm:pt>
    <dgm:pt modelId="{DDDF817A-2398-4B5E-B963-7FD9F3E7E498}">
      <dgm:prSet phldrT="[文本]" custT="1"/>
      <dgm:spPr>
        <a:noFill/>
        <a:ln>
          <a:solidFill>
            <a:schemeClr val="accent6">
              <a:shade val="80000"/>
              <a:hueOff val="0"/>
              <a:satOff val="0"/>
              <a:lumOff val="0"/>
            </a:schemeClr>
          </a:solidFill>
        </a:ln>
      </dgm:spPr>
      <dgm:t>
        <a:bodyPr/>
        <a:lstStyle/>
        <a:p>
          <a:r>
            <a:rPr lang="zh-CN" altLang="en-US" sz="1200" smtClean="0">
              <a:solidFill>
                <a:srgbClr val="7030A0"/>
              </a:solidFill>
            </a:rPr>
            <a:t>自带支架</a:t>
          </a:r>
          <a:endParaRPr lang="zh-CN" altLang="en-US" sz="1200">
            <a:solidFill>
              <a:srgbClr val="7030A0"/>
            </a:solidFill>
          </a:endParaRPr>
        </a:p>
      </dgm:t>
    </dgm:pt>
    <dgm:pt modelId="{24B61991-98EB-4DE8-BCAA-8D93BA495494}" type="sibTrans" cxnId="{809121FB-B67D-481B-853B-3EB66DDD1BE7}">
      <dgm:prSet/>
      <dgm:spPr/>
      <dgm:t>
        <a:bodyPr/>
        <a:lstStyle/>
        <a:p>
          <a:endParaRPr lang="zh-CN" altLang="en-US"/>
        </a:p>
      </dgm:t>
    </dgm:pt>
    <dgm:pt modelId="{7A934DBF-614B-44A9-8D51-0F9423D03E59}" type="sibTrans" cxnId="{70FA4AF7-72A1-47E8-A5EC-1766F7360F7E}">
      <dgm:prSet/>
      <dgm:spPr/>
      <dgm:t>
        <a:bodyPr/>
        <a:lstStyle/>
        <a:p>
          <a:endParaRPr lang="zh-CN" altLang="en-US"/>
        </a:p>
      </dgm:t>
    </dgm:pt>
    <dgm:pt modelId="{C0703AB5-815D-4812-A9B3-FF27BA8FE6F8}" type="sibTrans" cxnId="{2B4E5E80-F577-47C4-90A9-21E91AD58B22}">
      <dgm:prSet/>
      <dgm:spPr/>
      <dgm:t>
        <a:bodyPr/>
        <a:lstStyle/>
        <a:p>
          <a:endParaRPr lang="zh-CN" altLang="en-US"/>
        </a:p>
      </dgm:t>
    </dgm:pt>
    <dgm:pt modelId="{E8CC3C1F-FB0D-4822-8C7A-D80F5038F999}" type="sibTrans" cxnId="{56F4365E-03B1-4F05-9185-821238472C4B}">
      <dgm:prSet/>
      <dgm:spPr/>
      <dgm:t>
        <a:bodyPr/>
        <a:lstStyle/>
        <a:p>
          <a:endParaRPr lang="zh-CN" altLang="en-US"/>
        </a:p>
      </dgm:t>
    </dgm:pt>
    <dgm:pt modelId="{BAE01069-F90F-4B74-899C-61EDF1B08760}" type="sibTrans" cxnId="{8793DF46-5250-4BB0-B6D2-3233FB20BB0E}">
      <dgm:prSet/>
      <dgm:spPr/>
      <dgm:t>
        <a:bodyPr/>
        <a:lstStyle/>
        <a:p>
          <a:endParaRPr lang="zh-CN" altLang="en-US"/>
        </a:p>
      </dgm:t>
    </dgm:pt>
    <dgm:pt modelId="{463AE3D7-B11E-46E5-91EE-5829BFB06D43}" type="sibTrans" cxnId="{CE272977-DB5C-466B-A8E0-D81E53F6E89A}">
      <dgm:prSet/>
      <dgm:spPr/>
      <dgm:t>
        <a:bodyPr/>
        <a:lstStyle/>
        <a:p>
          <a:endParaRPr lang="zh-CN" altLang="en-US"/>
        </a:p>
      </dgm:t>
    </dgm:pt>
    <dgm:pt modelId="{E64675AA-09BD-48FB-AD20-E13841FC5A15}" type="pres">
      <dgm:prSet presAssocID="{54955C6A-F5E8-493E-960C-B40885155D50}" presName="mainComposite" presStyleCnt="0">
        <dgm:presLayoutVars>
          <dgm:chPref val="1"/>
          <dgm:dir/>
          <dgm:animOne val="branch"/>
          <dgm:animLvl val="lvl"/>
          <dgm:resizeHandles val="exact"/>
        </dgm:presLayoutVars>
      </dgm:prSet>
      <dgm:spPr/>
      <dgm:t>
        <a:bodyPr/>
        <a:lstStyle/>
        <a:p>
          <a:endParaRPr lang="zh-CN" altLang="en-US"/>
        </a:p>
      </dgm:t>
    </dgm:pt>
    <dgm:pt modelId="{9DED6F11-44B5-45E2-9CC0-08AEC7B38E8F}" type="pres">
      <dgm:prSet presAssocID="{54955C6A-F5E8-493E-960C-B40885155D50}" presName="hierFlow" presStyleCnt="0"/>
      <dgm:spPr/>
      <dgm:t>
        <a:bodyPr/>
        <a:lstStyle/>
        <a:p>
          <a:endParaRPr/>
        </a:p>
      </dgm:t>
    </dgm:pt>
    <dgm:pt modelId="{DC4F72E0-EB7B-4F73-866A-00D0930E242E}" type="pres">
      <dgm:prSet presAssocID="{54955C6A-F5E8-493E-960C-B40885155D50}" presName="hierChild1" presStyleCnt="0">
        <dgm:presLayoutVars>
          <dgm:chPref val="1"/>
          <dgm:animOne val="branch"/>
          <dgm:animLvl val="lvl"/>
        </dgm:presLayoutVars>
      </dgm:prSet>
      <dgm:spPr/>
      <dgm:t>
        <a:bodyPr/>
        <a:lstStyle/>
        <a:p>
          <a:endParaRPr/>
        </a:p>
      </dgm:t>
    </dgm:pt>
    <dgm:pt modelId="{AC86197F-67B3-4596-A4A5-41DBBAB009FF}" type="pres">
      <dgm:prSet presAssocID="{76128674-B7A4-4016-A7DD-74B9FD61ED01}" presName="Name14" presStyleCnt="0"/>
      <dgm:spPr/>
      <dgm:t>
        <a:bodyPr/>
        <a:lstStyle/>
        <a:p>
          <a:endParaRPr/>
        </a:p>
      </dgm:t>
    </dgm:pt>
    <dgm:pt modelId="{A60F1C8E-7345-47E6-8D39-C38B1694BCCF}" type="pres">
      <dgm:prSet presAssocID="{76128674-B7A4-4016-A7DD-74B9FD61ED01}" presName="level1Shape" presStyleLbl="node0" presStyleIdx="0" presStyleCnt="1" custScaleX="125303">
        <dgm:presLayoutVars>
          <dgm:chPref val="3"/>
        </dgm:presLayoutVars>
      </dgm:prSet>
      <dgm:spPr/>
      <dgm:t>
        <a:bodyPr/>
        <a:lstStyle/>
        <a:p>
          <a:endParaRPr lang="zh-CN" altLang="en-US"/>
        </a:p>
      </dgm:t>
    </dgm:pt>
    <dgm:pt modelId="{85803C32-4B2B-4731-A847-631E11D62980}" type="pres">
      <dgm:prSet presAssocID="{76128674-B7A4-4016-A7DD-74B9FD61ED01}" presName="hierChild2" presStyleCnt="0"/>
      <dgm:spPr/>
      <dgm:t>
        <a:bodyPr/>
        <a:lstStyle/>
        <a:p>
          <a:endParaRPr/>
        </a:p>
      </dgm:t>
    </dgm:pt>
    <dgm:pt modelId="{EC99165A-D23F-4A05-A14D-FE7734169543}" type="pres">
      <dgm:prSet presAssocID="{2117CA80-EE8A-4170-BCB1-2168B9E39A33}" presName="Name19" presStyleLbl="parChTrans1D2" presStyleIdx="0" presStyleCnt="2"/>
      <dgm:spPr/>
      <dgm:t>
        <a:bodyPr/>
        <a:lstStyle/>
        <a:p>
          <a:endParaRPr lang="zh-CN" altLang="en-US"/>
        </a:p>
      </dgm:t>
    </dgm:pt>
    <dgm:pt modelId="{651A8586-BA29-4CF6-9E2C-012618F2438C}" type="pres">
      <dgm:prSet presAssocID="{3F8E1ED9-E223-4EDC-8DAB-B5E59EDBB0CD}" presName="Name21" presStyleCnt="0"/>
      <dgm:spPr/>
      <dgm:t>
        <a:bodyPr/>
        <a:lstStyle/>
        <a:p>
          <a:endParaRPr/>
        </a:p>
      </dgm:t>
    </dgm:pt>
    <dgm:pt modelId="{D2B971DE-AB97-4DE4-91B9-D22BCC255CAA}" type="pres">
      <dgm:prSet presAssocID="{3F8E1ED9-E223-4EDC-8DAB-B5E59EDBB0CD}" presName="level2Shape" presStyleLbl="node2" presStyleIdx="0" presStyleCnt="2" custScaleX="125303"/>
      <dgm:spPr/>
      <dgm:t>
        <a:bodyPr/>
        <a:lstStyle/>
        <a:p>
          <a:endParaRPr lang="zh-CN" altLang="en-US"/>
        </a:p>
      </dgm:t>
    </dgm:pt>
    <dgm:pt modelId="{3EC81C3D-C853-478F-A5C8-D3235F54D9AC}" type="pres">
      <dgm:prSet presAssocID="{3F8E1ED9-E223-4EDC-8DAB-B5E59EDBB0CD}" presName="hierChild3" presStyleCnt="0"/>
      <dgm:spPr/>
      <dgm:t>
        <a:bodyPr/>
        <a:lstStyle/>
        <a:p>
          <a:endParaRPr/>
        </a:p>
      </dgm:t>
    </dgm:pt>
    <dgm:pt modelId="{6B469D98-7658-47B2-ABA2-504E903B92C8}" type="pres">
      <dgm:prSet presAssocID="{8ED07A23-67CE-47BB-9868-F1CDD6D9C984}" presName="Name19" presStyleLbl="parChTrans1D3" presStyleIdx="0" presStyleCnt="2"/>
      <dgm:spPr/>
      <dgm:t>
        <a:bodyPr/>
        <a:lstStyle/>
        <a:p>
          <a:endParaRPr lang="zh-CN" altLang="en-US"/>
        </a:p>
      </dgm:t>
    </dgm:pt>
    <dgm:pt modelId="{318BF09B-6CD2-4868-A468-99EF858D0C0D}" type="pres">
      <dgm:prSet presAssocID="{18160889-C1B4-4C0D-BA75-B137A78895F7}" presName="Name21" presStyleCnt="0"/>
      <dgm:spPr/>
      <dgm:t>
        <a:bodyPr/>
        <a:lstStyle/>
        <a:p>
          <a:endParaRPr/>
        </a:p>
      </dgm:t>
    </dgm:pt>
    <dgm:pt modelId="{D67A9AF3-A105-4118-A221-9EE0B1609E92}" type="pres">
      <dgm:prSet presAssocID="{18160889-C1B4-4C0D-BA75-B137A78895F7}" presName="level2Shape" presStyleLbl="node3" presStyleIdx="0" presStyleCnt="2" custScaleX="108092" custScaleY="108092"/>
      <dgm:spPr/>
      <dgm:t>
        <a:bodyPr/>
        <a:lstStyle/>
        <a:p>
          <a:endParaRPr lang="zh-CN" altLang="en-US"/>
        </a:p>
      </dgm:t>
    </dgm:pt>
    <dgm:pt modelId="{3A3DE8C4-7DF6-462A-82C7-7AF07041A882}" type="pres">
      <dgm:prSet presAssocID="{18160889-C1B4-4C0D-BA75-B137A78895F7}" presName="hierChild3" presStyleCnt="0"/>
      <dgm:spPr/>
      <dgm:t>
        <a:bodyPr/>
        <a:lstStyle/>
        <a:p>
          <a:endParaRPr/>
        </a:p>
      </dgm:t>
    </dgm:pt>
    <dgm:pt modelId="{A6F38FD1-B07F-4299-82C7-0C40A10293D3}" type="pres">
      <dgm:prSet presAssocID="{324EF87D-3E38-4A67-B477-CC30AAAB4B1C}" presName="Name19" presStyleLbl="parChTrans1D4" presStyleIdx="0" presStyleCnt="12"/>
      <dgm:spPr/>
      <dgm:t>
        <a:bodyPr/>
        <a:lstStyle/>
        <a:p>
          <a:endParaRPr lang="zh-CN" altLang="en-US"/>
        </a:p>
      </dgm:t>
    </dgm:pt>
    <dgm:pt modelId="{F10E69A4-C0DF-46C8-A017-15EE34C900BB}" type="pres">
      <dgm:prSet presAssocID="{BBE2E9CF-5E53-4863-B1B7-E7511171F9DC}" presName="Name21" presStyleCnt="0"/>
      <dgm:spPr/>
      <dgm:t>
        <a:bodyPr/>
        <a:lstStyle/>
        <a:p>
          <a:endParaRPr/>
        </a:p>
      </dgm:t>
    </dgm:pt>
    <dgm:pt modelId="{AA87B92F-E3F3-4585-A058-97E570219062}" type="pres">
      <dgm:prSet presAssocID="{BBE2E9CF-5E53-4863-B1B7-E7511171F9DC}" presName="level2Shape" presStyleLbl="node4" presStyleIdx="0" presStyleCnt="12" custScaleX="123493"/>
      <dgm:spPr/>
      <dgm:t>
        <a:bodyPr/>
        <a:lstStyle/>
        <a:p>
          <a:endParaRPr lang="zh-CN" altLang="en-US"/>
        </a:p>
      </dgm:t>
    </dgm:pt>
    <dgm:pt modelId="{C6FE4410-BD12-4655-AB3F-023E0A290E77}" type="pres">
      <dgm:prSet presAssocID="{BBE2E9CF-5E53-4863-B1B7-E7511171F9DC}" presName="hierChild3" presStyleCnt="0"/>
      <dgm:spPr/>
      <dgm:t>
        <a:bodyPr/>
        <a:lstStyle/>
        <a:p>
          <a:endParaRPr/>
        </a:p>
      </dgm:t>
    </dgm:pt>
    <dgm:pt modelId="{D04F78E1-4366-4733-A771-2AE35D2FDED9}" type="pres">
      <dgm:prSet presAssocID="{9ADDDE70-149B-4ACF-AC44-CB551660F1B4}" presName="Name19" presStyleLbl="parChTrans1D4" presStyleIdx="1" presStyleCnt="12"/>
      <dgm:spPr/>
      <dgm:t>
        <a:bodyPr/>
        <a:lstStyle/>
        <a:p>
          <a:endParaRPr lang="zh-CN" altLang="en-US"/>
        </a:p>
      </dgm:t>
    </dgm:pt>
    <dgm:pt modelId="{F5A18CC1-46DF-474E-AACD-6EC6D890004D}" type="pres">
      <dgm:prSet presAssocID="{5992B619-CB52-4105-BBA0-0BA2554DF666}" presName="Name21" presStyleCnt="0"/>
      <dgm:spPr/>
      <dgm:t>
        <a:bodyPr/>
        <a:lstStyle/>
        <a:p>
          <a:endParaRPr/>
        </a:p>
      </dgm:t>
    </dgm:pt>
    <dgm:pt modelId="{B8709008-EC64-424C-8C7A-B4F4842326B8}" type="pres">
      <dgm:prSet presAssocID="{5992B619-CB52-4105-BBA0-0BA2554DF666}" presName="level2Shape" presStyleLbl="node4" presStyleIdx="1" presStyleCnt="12" custScaleX="123493" custScaleY="137372"/>
      <dgm:spPr/>
      <dgm:t>
        <a:bodyPr/>
        <a:lstStyle/>
        <a:p>
          <a:endParaRPr lang="zh-CN" altLang="en-US"/>
        </a:p>
      </dgm:t>
    </dgm:pt>
    <dgm:pt modelId="{AC688520-4EFC-46ED-B38B-794B3F02AD3B}" type="pres">
      <dgm:prSet presAssocID="{5992B619-CB52-4105-BBA0-0BA2554DF666}" presName="hierChild3" presStyleCnt="0"/>
      <dgm:spPr/>
      <dgm:t>
        <a:bodyPr/>
        <a:lstStyle/>
        <a:p>
          <a:endParaRPr/>
        </a:p>
      </dgm:t>
    </dgm:pt>
    <dgm:pt modelId="{4D4B2831-FAF9-48BD-A24F-21834BAB7221}" type="pres">
      <dgm:prSet presAssocID="{79B1F933-5844-4BF7-A714-1828A8240C59}" presName="Name19" presStyleLbl="parChTrans1D4" presStyleIdx="2" presStyleCnt="12"/>
      <dgm:spPr/>
      <dgm:t>
        <a:bodyPr/>
        <a:lstStyle/>
        <a:p>
          <a:endParaRPr lang="zh-CN" altLang="en-US"/>
        </a:p>
      </dgm:t>
    </dgm:pt>
    <dgm:pt modelId="{90FC7CA2-75FE-4A59-97B0-8E351B51A1A2}" type="pres">
      <dgm:prSet presAssocID="{E8FBA01F-C90B-41B9-96D8-12D0F5212BA8}" presName="Name21" presStyleCnt="0"/>
      <dgm:spPr/>
      <dgm:t>
        <a:bodyPr/>
        <a:lstStyle/>
        <a:p>
          <a:endParaRPr/>
        </a:p>
      </dgm:t>
    </dgm:pt>
    <dgm:pt modelId="{9A3D8C92-14DF-469B-97F5-83AD0F53E2CD}" type="pres">
      <dgm:prSet presAssocID="{E8FBA01F-C90B-41B9-96D8-12D0F5212BA8}" presName="level2Shape" presStyleLbl="node4" presStyleIdx="2" presStyleCnt="12" custScaleX="94780" custScaleY="109557"/>
      <dgm:spPr/>
      <dgm:t>
        <a:bodyPr/>
        <a:lstStyle/>
        <a:p>
          <a:endParaRPr lang="zh-CN" altLang="en-US"/>
        </a:p>
      </dgm:t>
    </dgm:pt>
    <dgm:pt modelId="{22037804-5FF5-49B6-A709-7EA72CFE12C8}" type="pres">
      <dgm:prSet presAssocID="{E8FBA01F-C90B-41B9-96D8-12D0F5212BA8}" presName="hierChild3" presStyleCnt="0"/>
      <dgm:spPr/>
      <dgm:t>
        <a:bodyPr/>
        <a:lstStyle/>
        <a:p>
          <a:endParaRPr/>
        </a:p>
      </dgm:t>
    </dgm:pt>
    <dgm:pt modelId="{ECFB27DC-FA73-45AD-8C20-F74D77344906}" type="pres">
      <dgm:prSet presAssocID="{0793568A-13F8-494A-8DE6-7D7601F4442C}" presName="Name19" presStyleLbl="parChTrans1D4" presStyleIdx="3" presStyleCnt="12"/>
      <dgm:spPr/>
      <dgm:t>
        <a:bodyPr/>
        <a:lstStyle/>
        <a:p>
          <a:endParaRPr lang="zh-CN" altLang="en-US"/>
        </a:p>
      </dgm:t>
    </dgm:pt>
    <dgm:pt modelId="{C2D165C2-58A6-4CE5-B89F-C71FE89C1B04}" type="pres">
      <dgm:prSet presAssocID="{0DCFCEAF-5A00-4CA9-B1F5-B472E6AA459F}" presName="Name21" presStyleCnt="0"/>
      <dgm:spPr/>
      <dgm:t>
        <a:bodyPr/>
        <a:lstStyle/>
        <a:p>
          <a:endParaRPr/>
        </a:p>
      </dgm:t>
    </dgm:pt>
    <dgm:pt modelId="{9F7802F9-EF37-4AD4-8487-0C6FBB6A9417}" type="pres">
      <dgm:prSet presAssocID="{0DCFCEAF-5A00-4CA9-B1F5-B472E6AA459F}" presName="level2Shape" presStyleLbl="node4" presStyleIdx="3" presStyleCnt="12" custScaleX="123493"/>
      <dgm:spPr/>
      <dgm:t>
        <a:bodyPr/>
        <a:lstStyle/>
        <a:p>
          <a:endParaRPr lang="zh-CN" altLang="en-US"/>
        </a:p>
      </dgm:t>
    </dgm:pt>
    <dgm:pt modelId="{C0B21631-73B8-4BC2-9D01-391534882B96}" type="pres">
      <dgm:prSet presAssocID="{0DCFCEAF-5A00-4CA9-B1F5-B472E6AA459F}" presName="hierChild3" presStyleCnt="0"/>
      <dgm:spPr/>
      <dgm:t>
        <a:bodyPr/>
        <a:lstStyle/>
        <a:p>
          <a:endParaRPr/>
        </a:p>
      </dgm:t>
    </dgm:pt>
    <dgm:pt modelId="{80B1BA64-54A9-4B83-BBF7-41A677DAA151}" type="pres">
      <dgm:prSet presAssocID="{6275E596-A5D5-484C-A287-EAE911C2A6C8}" presName="Name19" presStyleLbl="parChTrans1D4" presStyleIdx="4" presStyleCnt="12"/>
      <dgm:spPr/>
      <dgm:t>
        <a:bodyPr/>
        <a:lstStyle/>
        <a:p>
          <a:endParaRPr lang="zh-CN" altLang="en-US"/>
        </a:p>
      </dgm:t>
    </dgm:pt>
    <dgm:pt modelId="{8F3B6218-69B2-4900-977C-F7453C765E13}" type="pres">
      <dgm:prSet presAssocID="{769485CD-04FF-4113-95A5-B71EE176080D}" presName="Name21" presStyleCnt="0"/>
      <dgm:spPr/>
      <dgm:t>
        <a:bodyPr/>
        <a:lstStyle/>
        <a:p>
          <a:endParaRPr/>
        </a:p>
      </dgm:t>
    </dgm:pt>
    <dgm:pt modelId="{C2447674-1B0B-425A-A01F-6455836C4918}" type="pres">
      <dgm:prSet presAssocID="{769485CD-04FF-4113-95A5-B71EE176080D}" presName="level2Shape" presStyleLbl="node4" presStyleIdx="4" presStyleCnt="12" custScaleX="123493" custScaleY="137372"/>
      <dgm:spPr/>
      <dgm:t>
        <a:bodyPr/>
        <a:lstStyle/>
        <a:p>
          <a:endParaRPr lang="zh-CN" altLang="en-US"/>
        </a:p>
      </dgm:t>
    </dgm:pt>
    <dgm:pt modelId="{C12623B9-56E3-44AE-A7BB-787DA09B8A45}" type="pres">
      <dgm:prSet presAssocID="{769485CD-04FF-4113-95A5-B71EE176080D}" presName="hierChild3" presStyleCnt="0"/>
      <dgm:spPr/>
      <dgm:t>
        <a:bodyPr/>
        <a:lstStyle/>
        <a:p>
          <a:endParaRPr/>
        </a:p>
      </dgm:t>
    </dgm:pt>
    <dgm:pt modelId="{D2D2395B-A138-4C72-9BD3-F461000DBB36}" type="pres">
      <dgm:prSet presAssocID="{0DA2209E-0FBF-4453-ADF4-53F6C2A45634}" presName="Name19" presStyleLbl="parChTrans1D4" presStyleIdx="5" presStyleCnt="12"/>
      <dgm:spPr/>
      <dgm:t>
        <a:bodyPr/>
        <a:lstStyle/>
        <a:p>
          <a:endParaRPr lang="zh-CN" altLang="en-US"/>
        </a:p>
      </dgm:t>
    </dgm:pt>
    <dgm:pt modelId="{D9E67E02-5A51-47B4-A5EC-6234D6FEF669}" type="pres">
      <dgm:prSet presAssocID="{7D3F3705-6F9B-4364-BDF0-F2C13BB8B16D}" presName="Name21" presStyleCnt="0"/>
      <dgm:spPr/>
      <dgm:t>
        <a:bodyPr/>
        <a:lstStyle/>
        <a:p>
          <a:endParaRPr/>
        </a:p>
      </dgm:t>
    </dgm:pt>
    <dgm:pt modelId="{55E4585A-B2DE-49EE-948F-A7DD596CD6BB}" type="pres">
      <dgm:prSet presAssocID="{7D3F3705-6F9B-4364-BDF0-F2C13BB8B16D}" presName="level2Shape" presStyleLbl="node4" presStyleIdx="5" presStyleCnt="12" custScaleX="117008" custScaleY="79184"/>
      <dgm:spPr/>
      <dgm:t>
        <a:bodyPr/>
        <a:lstStyle/>
        <a:p>
          <a:endParaRPr lang="zh-CN" altLang="en-US"/>
        </a:p>
      </dgm:t>
    </dgm:pt>
    <dgm:pt modelId="{F1B44172-B564-449A-AC93-65E30EAEEE7E}" type="pres">
      <dgm:prSet presAssocID="{7D3F3705-6F9B-4364-BDF0-F2C13BB8B16D}" presName="hierChild3" presStyleCnt="0"/>
      <dgm:spPr/>
      <dgm:t>
        <a:bodyPr/>
        <a:lstStyle/>
        <a:p>
          <a:endParaRPr/>
        </a:p>
      </dgm:t>
    </dgm:pt>
    <dgm:pt modelId="{CAF58826-153B-4FCB-B37C-5B1545FF5A77}" type="pres">
      <dgm:prSet presAssocID="{7411A795-72B9-40F8-A102-583EA1D3EAA4}" presName="Name19" presStyleLbl="parChTrans1D4" presStyleIdx="6" presStyleCnt="12"/>
      <dgm:spPr/>
      <dgm:t>
        <a:bodyPr/>
        <a:lstStyle/>
        <a:p>
          <a:endParaRPr lang="zh-CN" altLang="en-US"/>
        </a:p>
      </dgm:t>
    </dgm:pt>
    <dgm:pt modelId="{33DE6DE1-7382-42E2-8AAF-3E18D7AC815A}" type="pres">
      <dgm:prSet presAssocID="{1EAD9625-65A8-42B6-8200-563493FABE37}" presName="Name21" presStyleCnt="0"/>
      <dgm:spPr/>
      <dgm:t>
        <a:bodyPr/>
        <a:lstStyle/>
        <a:p>
          <a:endParaRPr/>
        </a:p>
      </dgm:t>
    </dgm:pt>
    <dgm:pt modelId="{D1D59B23-3049-4577-AA9A-06D94C363DE6}" type="pres">
      <dgm:prSet presAssocID="{1EAD9625-65A8-42B6-8200-563493FABE37}" presName="level2Shape" presStyleLbl="node4" presStyleIdx="6" presStyleCnt="12" custScaleX="123493"/>
      <dgm:spPr/>
      <dgm:t>
        <a:bodyPr/>
        <a:lstStyle/>
        <a:p>
          <a:endParaRPr lang="zh-CN" altLang="en-US"/>
        </a:p>
      </dgm:t>
    </dgm:pt>
    <dgm:pt modelId="{86456CC0-C26B-447F-9523-B087B8312420}" type="pres">
      <dgm:prSet presAssocID="{1EAD9625-65A8-42B6-8200-563493FABE37}" presName="hierChild3" presStyleCnt="0"/>
      <dgm:spPr/>
      <dgm:t>
        <a:bodyPr/>
        <a:lstStyle/>
        <a:p>
          <a:endParaRPr/>
        </a:p>
      </dgm:t>
    </dgm:pt>
    <dgm:pt modelId="{53C14EFA-C2FA-49A4-B55E-E72C9F312229}" type="pres">
      <dgm:prSet presAssocID="{82536B8C-4AFB-4FAE-9D4A-D2941319EEBB}" presName="Name19" presStyleLbl="parChTrans1D4" presStyleIdx="7" presStyleCnt="12"/>
      <dgm:spPr/>
      <dgm:t>
        <a:bodyPr/>
        <a:lstStyle/>
        <a:p>
          <a:endParaRPr lang="zh-CN" altLang="en-US"/>
        </a:p>
      </dgm:t>
    </dgm:pt>
    <dgm:pt modelId="{86F1B438-9B9C-4B51-BE15-796C74A06109}" type="pres">
      <dgm:prSet presAssocID="{35ABB7EE-E1CE-4EFA-80EE-65CE316DA18D}" presName="Name21" presStyleCnt="0"/>
      <dgm:spPr/>
      <dgm:t>
        <a:bodyPr/>
        <a:lstStyle/>
        <a:p>
          <a:endParaRPr/>
        </a:p>
      </dgm:t>
    </dgm:pt>
    <dgm:pt modelId="{9AEE87A0-6733-45AE-8574-3B03393ECA69}" type="pres">
      <dgm:prSet presAssocID="{35ABB7EE-E1CE-4EFA-80EE-65CE316DA18D}" presName="level2Shape" presStyleLbl="node4" presStyleIdx="7" presStyleCnt="12" custScaleX="123493" custScaleY="137372"/>
      <dgm:spPr/>
      <dgm:t>
        <a:bodyPr/>
        <a:lstStyle/>
        <a:p>
          <a:endParaRPr lang="zh-CN" altLang="en-US"/>
        </a:p>
      </dgm:t>
    </dgm:pt>
    <dgm:pt modelId="{76D5D612-4F8B-4354-B1D7-1383111B6B98}" type="pres">
      <dgm:prSet presAssocID="{35ABB7EE-E1CE-4EFA-80EE-65CE316DA18D}" presName="hierChild3" presStyleCnt="0"/>
      <dgm:spPr/>
      <dgm:t>
        <a:bodyPr/>
        <a:lstStyle/>
        <a:p>
          <a:endParaRPr/>
        </a:p>
      </dgm:t>
    </dgm:pt>
    <dgm:pt modelId="{506429AD-FE73-4E09-903E-6C091DF60D16}" type="pres">
      <dgm:prSet presAssocID="{53404EF3-F2D4-4D58-9EF6-CA40D733C03E}" presName="Name19" presStyleLbl="parChTrans1D4" presStyleIdx="8" presStyleCnt="12"/>
      <dgm:spPr/>
      <dgm:t>
        <a:bodyPr/>
        <a:lstStyle/>
        <a:p>
          <a:endParaRPr lang="zh-CN" altLang="en-US"/>
        </a:p>
      </dgm:t>
    </dgm:pt>
    <dgm:pt modelId="{B699BF30-58BE-437A-AD68-E4418CB01B3D}" type="pres">
      <dgm:prSet presAssocID="{B86ED654-0E7B-424A-8565-9F5B0E40A280}" presName="Name21" presStyleCnt="0"/>
      <dgm:spPr/>
      <dgm:t>
        <a:bodyPr/>
        <a:lstStyle/>
        <a:p>
          <a:endParaRPr/>
        </a:p>
      </dgm:t>
    </dgm:pt>
    <dgm:pt modelId="{2D79E599-B11D-4E1A-9129-3CBE522BA16D}" type="pres">
      <dgm:prSet presAssocID="{B86ED654-0E7B-424A-8565-9F5B0E40A280}" presName="level2Shape" presStyleLbl="node4" presStyleIdx="8" presStyleCnt="12" custScaleX="118949" custScaleY="125216"/>
      <dgm:spPr/>
      <dgm:t>
        <a:bodyPr/>
        <a:lstStyle/>
        <a:p>
          <a:endParaRPr lang="zh-CN" altLang="en-US"/>
        </a:p>
      </dgm:t>
    </dgm:pt>
    <dgm:pt modelId="{F4240693-FB86-4A36-8CDC-5F468EDB7D8F}" type="pres">
      <dgm:prSet presAssocID="{B86ED654-0E7B-424A-8565-9F5B0E40A280}" presName="hierChild3" presStyleCnt="0"/>
      <dgm:spPr/>
      <dgm:t>
        <a:bodyPr/>
        <a:lstStyle/>
        <a:p>
          <a:endParaRPr/>
        </a:p>
      </dgm:t>
    </dgm:pt>
    <dgm:pt modelId="{38A1D237-82D7-4A01-8A9C-2632B9612CDE}" type="pres">
      <dgm:prSet presAssocID="{15D50D92-6E72-41E1-A8B0-8898E0857BCB}" presName="Name19" presStyleLbl="parChTrans1D2" presStyleIdx="1" presStyleCnt="2"/>
      <dgm:spPr/>
      <dgm:t>
        <a:bodyPr/>
        <a:lstStyle/>
        <a:p>
          <a:endParaRPr lang="zh-CN" altLang="en-US"/>
        </a:p>
      </dgm:t>
    </dgm:pt>
    <dgm:pt modelId="{A2B48385-DF19-4F0B-8AC7-E2E9588D2602}" type="pres">
      <dgm:prSet presAssocID="{2ADEE2B4-1B86-4D8B-B10D-236CD4F2E088}" presName="Name21" presStyleCnt="0"/>
      <dgm:spPr/>
      <dgm:t>
        <a:bodyPr/>
        <a:lstStyle/>
        <a:p>
          <a:endParaRPr/>
        </a:p>
      </dgm:t>
    </dgm:pt>
    <dgm:pt modelId="{09D6E1E7-3651-484B-9DF3-A81D665EF91A}" type="pres">
      <dgm:prSet presAssocID="{2ADEE2B4-1B86-4D8B-B10D-236CD4F2E088}" presName="level2Shape" presStyleLbl="node2" presStyleIdx="1" presStyleCnt="2" custScaleX="125303"/>
      <dgm:spPr/>
      <dgm:t>
        <a:bodyPr/>
        <a:lstStyle/>
        <a:p>
          <a:endParaRPr lang="zh-CN" altLang="en-US"/>
        </a:p>
      </dgm:t>
    </dgm:pt>
    <dgm:pt modelId="{F21729C3-0447-4739-AD67-BA4C6EE08104}" type="pres">
      <dgm:prSet presAssocID="{2ADEE2B4-1B86-4D8B-B10D-236CD4F2E088}" presName="hierChild3" presStyleCnt="0"/>
      <dgm:spPr/>
      <dgm:t>
        <a:bodyPr/>
        <a:lstStyle/>
        <a:p>
          <a:endParaRPr/>
        </a:p>
      </dgm:t>
    </dgm:pt>
    <dgm:pt modelId="{88B08B2E-28F8-40EB-81B5-6A1FF5D9451C}" type="pres">
      <dgm:prSet presAssocID="{FD22AF75-1E13-4371-8B32-4D4431D686BA}" presName="Name19" presStyleLbl="parChTrans1D3" presStyleIdx="1" presStyleCnt="2"/>
      <dgm:spPr/>
      <dgm:t>
        <a:bodyPr/>
        <a:lstStyle/>
        <a:p>
          <a:endParaRPr lang="zh-CN" altLang="en-US"/>
        </a:p>
      </dgm:t>
    </dgm:pt>
    <dgm:pt modelId="{FD142D36-E51E-40F7-BABC-29FA81AF7E4E}" type="pres">
      <dgm:prSet presAssocID="{CCB4E40F-1588-4574-BE5F-CFEEAF93F8E1}" presName="Name21" presStyleCnt="0"/>
      <dgm:spPr/>
      <dgm:t>
        <a:bodyPr/>
        <a:lstStyle/>
        <a:p>
          <a:endParaRPr/>
        </a:p>
      </dgm:t>
    </dgm:pt>
    <dgm:pt modelId="{41F830B2-74EB-47B5-82FA-8F5B552AEFD9}" type="pres">
      <dgm:prSet presAssocID="{CCB4E40F-1588-4574-BE5F-CFEEAF93F8E1}" presName="level2Shape" presStyleLbl="node3" presStyleIdx="1" presStyleCnt="2" custScaleX="108092" custScaleY="108092"/>
      <dgm:spPr/>
      <dgm:t>
        <a:bodyPr/>
        <a:lstStyle/>
        <a:p>
          <a:endParaRPr lang="zh-CN" altLang="en-US"/>
        </a:p>
      </dgm:t>
    </dgm:pt>
    <dgm:pt modelId="{56DF0B37-6FC2-44E3-8CDC-B8D1B2A82132}" type="pres">
      <dgm:prSet presAssocID="{CCB4E40F-1588-4574-BE5F-CFEEAF93F8E1}" presName="hierChild3" presStyleCnt="0"/>
      <dgm:spPr/>
      <dgm:t>
        <a:bodyPr/>
        <a:lstStyle/>
        <a:p>
          <a:endParaRPr/>
        </a:p>
      </dgm:t>
    </dgm:pt>
    <dgm:pt modelId="{F9986C6D-7E4F-42EC-BE2E-B2978286BAA3}" type="pres">
      <dgm:prSet presAssocID="{EEDDF154-BCDD-4DFA-9D9F-B65F90DC2015}" presName="Name19" presStyleLbl="parChTrans1D4" presStyleIdx="9" presStyleCnt="12"/>
      <dgm:spPr/>
      <dgm:t>
        <a:bodyPr/>
        <a:lstStyle/>
        <a:p>
          <a:endParaRPr lang="zh-CN" altLang="en-US"/>
        </a:p>
      </dgm:t>
    </dgm:pt>
    <dgm:pt modelId="{DBED9D06-4563-4D4C-96F8-BC210E88FAE2}" type="pres">
      <dgm:prSet presAssocID="{E9F52321-29B6-4819-899C-EEEEFFCEF183}" presName="Name21" presStyleCnt="0"/>
      <dgm:spPr/>
      <dgm:t>
        <a:bodyPr/>
        <a:lstStyle/>
        <a:p>
          <a:endParaRPr/>
        </a:p>
      </dgm:t>
    </dgm:pt>
    <dgm:pt modelId="{6387830E-AF0D-4167-B969-1B994270D457}" type="pres">
      <dgm:prSet presAssocID="{E9F52321-29B6-4819-899C-EEEEFFCEF183}" presName="level2Shape" presStyleLbl="node4" presStyleIdx="9" presStyleCnt="12" custScaleX="123493"/>
      <dgm:spPr/>
      <dgm:t>
        <a:bodyPr/>
        <a:lstStyle/>
        <a:p>
          <a:endParaRPr lang="zh-CN" altLang="en-US"/>
        </a:p>
      </dgm:t>
    </dgm:pt>
    <dgm:pt modelId="{C4B7F330-8239-4AAF-ADCA-D4A1AA1C2F49}" type="pres">
      <dgm:prSet presAssocID="{E9F52321-29B6-4819-899C-EEEEFFCEF183}" presName="hierChild3" presStyleCnt="0"/>
      <dgm:spPr/>
      <dgm:t>
        <a:bodyPr/>
        <a:lstStyle/>
        <a:p>
          <a:endParaRPr/>
        </a:p>
      </dgm:t>
    </dgm:pt>
    <dgm:pt modelId="{4B440B6A-D334-4530-9642-E017D3678066}" type="pres">
      <dgm:prSet presAssocID="{3E3C835C-7DBD-42F9-B5FD-948886B38B88}" presName="Name19" presStyleLbl="parChTrans1D4" presStyleIdx="10" presStyleCnt="12"/>
      <dgm:spPr/>
      <dgm:t>
        <a:bodyPr/>
        <a:lstStyle/>
        <a:p>
          <a:endParaRPr lang="zh-CN" altLang="en-US"/>
        </a:p>
      </dgm:t>
    </dgm:pt>
    <dgm:pt modelId="{A038B947-4A42-4753-843D-888F0B4A854C}" type="pres">
      <dgm:prSet presAssocID="{365E0C87-3E88-4633-9D65-F34B39F6136B}" presName="Name21" presStyleCnt="0"/>
      <dgm:spPr/>
      <dgm:t>
        <a:bodyPr/>
        <a:lstStyle/>
        <a:p>
          <a:endParaRPr/>
        </a:p>
      </dgm:t>
    </dgm:pt>
    <dgm:pt modelId="{F75A6A85-CA4E-43BC-AEC5-F302F4205DE9}" type="pres">
      <dgm:prSet presAssocID="{365E0C87-3E88-4633-9D65-F34B39F6136B}" presName="level2Shape" presStyleLbl="node4" presStyleIdx="10" presStyleCnt="12" custScaleX="123493" custScaleY="137372"/>
      <dgm:spPr/>
      <dgm:t>
        <a:bodyPr/>
        <a:lstStyle/>
        <a:p>
          <a:endParaRPr lang="zh-CN" altLang="en-US"/>
        </a:p>
      </dgm:t>
    </dgm:pt>
    <dgm:pt modelId="{4B81EFC1-0669-44FD-9724-4308FF571B00}" type="pres">
      <dgm:prSet presAssocID="{365E0C87-3E88-4633-9D65-F34B39F6136B}" presName="hierChild3" presStyleCnt="0"/>
      <dgm:spPr/>
      <dgm:t>
        <a:bodyPr/>
        <a:lstStyle/>
        <a:p>
          <a:endParaRPr/>
        </a:p>
      </dgm:t>
    </dgm:pt>
    <dgm:pt modelId="{8AD55461-9B88-428B-93FA-C32D001E4E3F}" type="pres">
      <dgm:prSet presAssocID="{66B67819-4019-4042-B98F-C9ABCEFC85E7}" presName="Name19" presStyleLbl="parChTrans1D4" presStyleIdx="11" presStyleCnt="12"/>
      <dgm:spPr/>
      <dgm:t>
        <a:bodyPr/>
        <a:lstStyle/>
        <a:p>
          <a:endParaRPr lang="zh-CN" altLang="en-US"/>
        </a:p>
      </dgm:t>
    </dgm:pt>
    <dgm:pt modelId="{022D5EE2-E2B7-4E40-A8A5-26690D4E55C7}" type="pres">
      <dgm:prSet presAssocID="{DDDF817A-2398-4B5E-B963-7FD9F3E7E498}" presName="Name21" presStyleCnt="0"/>
      <dgm:spPr/>
      <dgm:t>
        <a:bodyPr/>
        <a:lstStyle/>
        <a:p>
          <a:endParaRPr/>
        </a:p>
      </dgm:t>
    </dgm:pt>
    <dgm:pt modelId="{E7F8CDAC-595F-4381-AB17-2EA79A2D5991}" type="pres">
      <dgm:prSet presAssocID="{DDDF817A-2398-4B5E-B963-7FD9F3E7E498}" presName="level2Shape" presStyleLbl="node4" presStyleIdx="11" presStyleCnt="12" custScaleX="114297" custScaleY="76642"/>
      <dgm:spPr/>
      <dgm:t>
        <a:bodyPr/>
        <a:lstStyle/>
        <a:p>
          <a:endParaRPr lang="zh-CN" altLang="en-US"/>
        </a:p>
      </dgm:t>
    </dgm:pt>
    <dgm:pt modelId="{7F8F82CD-5814-4C57-B338-92EADD142C2A}" type="pres">
      <dgm:prSet presAssocID="{DDDF817A-2398-4B5E-B963-7FD9F3E7E498}" presName="hierChild3" presStyleCnt="0"/>
      <dgm:spPr/>
      <dgm:t>
        <a:bodyPr/>
        <a:lstStyle/>
        <a:p>
          <a:endParaRPr/>
        </a:p>
      </dgm:t>
    </dgm:pt>
    <dgm:pt modelId="{781BC7CF-764F-4B08-BBC2-0E8C2C69703F}" type="pres">
      <dgm:prSet presAssocID="{54955C6A-F5E8-493E-960C-B40885155D50}" presName="bgShapesFlow" presStyleCnt="0"/>
      <dgm:spPr/>
      <dgm:t>
        <a:bodyPr/>
        <a:lstStyle/>
        <a:p>
          <a:endParaRPr/>
        </a:p>
      </dgm:t>
    </dgm:pt>
  </dgm:ptLst>
  <dgm:cxnLst>
    <dgm:cxn modelId="{77636CA5-90CE-4129-B5E1-76B9036B4ED2}" srcId="{18160889-C1B4-4C0D-BA75-B137A78895F7}" destId="{0DCFCEAF-5A00-4CA9-B1F5-B472E6AA459F}" srcOrd="1" destOrd="0" parTransId="{0793568A-13F8-494A-8DE6-7D7601F4442C}" sibTransId="{1A6202B7-4136-423E-AE9A-6F3794440BEA}"/>
    <dgm:cxn modelId="{56F4365E-03B1-4F05-9185-821238472C4B}" srcId="{2ADEE2B4-1B86-4D8B-B10D-236CD4F2E088}" destId="{CCB4E40F-1588-4574-BE5F-CFEEAF93F8E1}" srcOrd="0" destOrd="0" parTransId="{FD22AF75-1E13-4371-8B32-4D4431D686BA}" sibTransId="{E8CC3C1F-FB0D-4822-8C7A-D80F5038F999}"/>
    <dgm:cxn modelId="{2B4E5E80-F577-47C4-90A9-21E91AD58B22}" srcId="{CCB4E40F-1588-4574-BE5F-CFEEAF93F8E1}" destId="{E9F52321-29B6-4819-899C-EEEEFFCEF183}" srcOrd="0" destOrd="0" parTransId="{EEDDF154-BCDD-4DFA-9D9F-B65F90DC2015}" sibTransId="{C0703AB5-815D-4812-A9B3-FF27BA8FE6F8}"/>
    <dgm:cxn modelId="{3B8E3D6B-2FB8-4E5F-8402-0840EA376F1A}" type="presOf" srcId="{8ED07A23-67CE-47BB-9868-F1CDD6D9C984}" destId="{6B469D98-7658-47B2-ABA2-504E903B92C8}" srcOrd="0" destOrd="0" presId="urn:microsoft.com/office/officeart/2005/8/layout/hierarchy6"/>
    <dgm:cxn modelId="{5CEDE1E8-5C77-41EF-A7B7-85A83E7A4405}" srcId="{BBE2E9CF-5E53-4863-B1B7-E7511171F9DC}" destId="{5992B619-CB52-4105-BBA0-0BA2554DF666}" srcOrd="0" destOrd="0" parTransId="{9ADDDE70-149B-4ACF-AC44-CB551660F1B4}" sibTransId="{72D4A664-6CCB-462E-9CAA-7F8C569A5F5A}"/>
    <dgm:cxn modelId="{1CAD600F-0FD8-486F-ABB8-C13B7A3A1455}" type="presOf" srcId="{3F8E1ED9-E223-4EDC-8DAB-B5E59EDBB0CD}" destId="{D2B971DE-AB97-4DE4-91B9-D22BCC255CAA}" srcOrd="0" destOrd="0" presId="urn:microsoft.com/office/officeart/2005/8/layout/hierarchy6"/>
    <dgm:cxn modelId="{04534965-932E-4096-95F0-E5A0ACFFE265}" srcId="{18160889-C1B4-4C0D-BA75-B137A78895F7}" destId="{1EAD9625-65A8-42B6-8200-563493FABE37}" srcOrd="2" destOrd="0" parTransId="{7411A795-72B9-40F8-A102-583EA1D3EAA4}" sibTransId="{07D16388-C32F-4044-AE77-0EA3FD2B191D}"/>
    <dgm:cxn modelId="{BBD70A25-05E6-4420-A15D-A09160FD5618}" type="presOf" srcId="{15D50D92-6E72-41E1-A8B0-8898E0857BCB}" destId="{38A1D237-82D7-4A01-8A9C-2632B9612CDE}" srcOrd="0" destOrd="0" presId="urn:microsoft.com/office/officeart/2005/8/layout/hierarchy6"/>
    <dgm:cxn modelId="{17F3C882-B1C0-4D7A-B00B-3EBB55804BAA}" type="presOf" srcId="{769485CD-04FF-4113-95A5-B71EE176080D}" destId="{C2447674-1B0B-425A-A01F-6455836C4918}" srcOrd="0" destOrd="0" presId="urn:microsoft.com/office/officeart/2005/8/layout/hierarchy6"/>
    <dgm:cxn modelId="{C6B0BE33-3B92-4E66-8EEB-4C0905A51258}" type="presOf" srcId="{82536B8C-4AFB-4FAE-9D4A-D2941319EEBB}" destId="{53C14EFA-C2FA-49A4-B55E-E72C9F312229}" srcOrd="0" destOrd="0" presId="urn:microsoft.com/office/officeart/2005/8/layout/hierarchy6"/>
    <dgm:cxn modelId="{70FA4AF7-72A1-47E8-A5EC-1766F7360F7E}" srcId="{E9F52321-29B6-4819-899C-EEEEFFCEF183}" destId="{365E0C87-3E88-4633-9D65-F34B39F6136B}" srcOrd="0" destOrd="0" parTransId="{3E3C835C-7DBD-42F9-B5FD-948886B38B88}" sibTransId="{7A934DBF-614B-44A9-8D51-0F9423D03E59}"/>
    <dgm:cxn modelId="{F2F96F14-D166-4611-B48E-CC9D8B9B76D3}" type="presOf" srcId="{18160889-C1B4-4C0D-BA75-B137A78895F7}" destId="{D67A9AF3-A105-4118-A221-9EE0B1609E92}" srcOrd="0" destOrd="0" presId="urn:microsoft.com/office/officeart/2005/8/layout/hierarchy6"/>
    <dgm:cxn modelId="{2F7ECFB7-9776-4EE6-B555-253BB12B7DD1}" type="presOf" srcId="{54955C6A-F5E8-493E-960C-B40885155D50}" destId="{E64675AA-09BD-48FB-AD20-E13841FC5A15}" srcOrd="0" destOrd="0" presId="urn:microsoft.com/office/officeart/2005/8/layout/hierarchy6"/>
    <dgm:cxn modelId="{213F06C4-9CCA-49F0-BBB9-F8E59721B273}" type="presOf" srcId="{BBE2E9CF-5E53-4863-B1B7-E7511171F9DC}" destId="{AA87B92F-E3F3-4585-A058-97E570219062}" srcOrd="0" destOrd="0" presId="urn:microsoft.com/office/officeart/2005/8/layout/hierarchy6"/>
    <dgm:cxn modelId="{982176C9-FDC9-400F-B354-A36EB22C9003}" type="presOf" srcId="{DDDF817A-2398-4B5E-B963-7FD9F3E7E498}" destId="{E7F8CDAC-595F-4381-AB17-2EA79A2D5991}" srcOrd="0" destOrd="0" presId="urn:microsoft.com/office/officeart/2005/8/layout/hierarchy6"/>
    <dgm:cxn modelId="{8793DF46-5250-4BB0-B6D2-3233FB20BB0E}" srcId="{76128674-B7A4-4016-A7DD-74B9FD61ED01}" destId="{2ADEE2B4-1B86-4D8B-B10D-236CD4F2E088}" srcOrd="1" destOrd="0" parTransId="{15D50D92-6E72-41E1-A8B0-8898E0857BCB}" sibTransId="{BAE01069-F90F-4B74-899C-61EDF1B08760}"/>
    <dgm:cxn modelId="{63F7E928-DFFF-4075-A5D4-227CD5D63278}" type="presOf" srcId="{E9F52321-29B6-4819-899C-EEEEFFCEF183}" destId="{6387830E-AF0D-4167-B969-1B994270D457}" srcOrd="0" destOrd="0" presId="urn:microsoft.com/office/officeart/2005/8/layout/hierarchy6"/>
    <dgm:cxn modelId="{7F18F0D6-D8CC-4662-8D19-FEE3E12E4107}" type="presOf" srcId="{7D3F3705-6F9B-4364-BDF0-F2C13BB8B16D}" destId="{55E4585A-B2DE-49EE-948F-A7DD596CD6BB}" srcOrd="0" destOrd="0" presId="urn:microsoft.com/office/officeart/2005/8/layout/hierarchy6"/>
    <dgm:cxn modelId="{D2FEF8D4-E0D3-407F-84B1-B509B35094B5}" type="presOf" srcId="{7411A795-72B9-40F8-A102-583EA1D3EAA4}" destId="{CAF58826-153B-4FCB-B37C-5B1545FF5A77}" srcOrd="0" destOrd="0" presId="urn:microsoft.com/office/officeart/2005/8/layout/hierarchy6"/>
    <dgm:cxn modelId="{3F638F8A-113E-4D21-87B7-9EAF90BF623D}" type="presOf" srcId="{5992B619-CB52-4105-BBA0-0BA2554DF666}" destId="{B8709008-EC64-424C-8C7A-B4F4842326B8}" srcOrd="0" destOrd="0" presId="urn:microsoft.com/office/officeart/2005/8/layout/hierarchy6"/>
    <dgm:cxn modelId="{32BD8EE3-DBF7-496E-BC45-AD9900FBA325}" type="presOf" srcId="{324EF87D-3E38-4A67-B477-CC30AAAB4B1C}" destId="{A6F38FD1-B07F-4299-82C7-0C40A10293D3}" srcOrd="0" destOrd="0" presId="urn:microsoft.com/office/officeart/2005/8/layout/hierarchy6"/>
    <dgm:cxn modelId="{CE272977-DB5C-466B-A8E0-D81E53F6E89A}" srcId="{54955C6A-F5E8-493E-960C-B40885155D50}" destId="{76128674-B7A4-4016-A7DD-74B9FD61ED01}" srcOrd="0" destOrd="0" parTransId="{11B08A07-5410-4497-95E1-70B49B4B003A}" sibTransId="{463AE3D7-B11E-46E5-91EE-5829BFB06D43}"/>
    <dgm:cxn modelId="{C6C7FE69-95AF-4B6E-A93F-49D299BF1AFF}" type="presOf" srcId="{2117CA80-EE8A-4170-BCB1-2168B9E39A33}" destId="{EC99165A-D23F-4A05-A14D-FE7734169543}" srcOrd="0" destOrd="0" presId="urn:microsoft.com/office/officeart/2005/8/layout/hierarchy6"/>
    <dgm:cxn modelId="{41F19513-DD5F-4895-B85A-3D46242F4AE1}" srcId="{1EAD9625-65A8-42B6-8200-563493FABE37}" destId="{35ABB7EE-E1CE-4EFA-80EE-65CE316DA18D}" srcOrd="0" destOrd="0" parTransId="{82536B8C-4AFB-4FAE-9D4A-D2941319EEBB}" sibTransId="{EEFACEFF-585F-4698-AA1F-E52A472849F4}"/>
    <dgm:cxn modelId="{61889F09-2BF5-4DD2-8E7A-AFF9EA10045D}" type="presOf" srcId="{1EAD9625-65A8-42B6-8200-563493FABE37}" destId="{D1D59B23-3049-4577-AA9A-06D94C363DE6}" srcOrd="0" destOrd="0" presId="urn:microsoft.com/office/officeart/2005/8/layout/hierarchy6"/>
    <dgm:cxn modelId="{9F40FD46-06B6-476C-BF7B-A1B3EC04827B}" type="presOf" srcId="{9ADDDE70-149B-4ACF-AC44-CB551660F1B4}" destId="{D04F78E1-4366-4733-A771-2AE35D2FDED9}" srcOrd="0" destOrd="0" presId="urn:microsoft.com/office/officeart/2005/8/layout/hierarchy6"/>
    <dgm:cxn modelId="{C9E9CE4F-8C42-48F5-945B-366D769FD4F1}" type="presOf" srcId="{E8FBA01F-C90B-41B9-96D8-12D0F5212BA8}" destId="{9A3D8C92-14DF-469B-97F5-83AD0F53E2CD}" srcOrd="0" destOrd="0" presId="urn:microsoft.com/office/officeart/2005/8/layout/hierarchy6"/>
    <dgm:cxn modelId="{C84558AE-9531-46B0-B5C3-BED292D5D7FB}" type="presOf" srcId="{35ABB7EE-E1CE-4EFA-80EE-65CE316DA18D}" destId="{9AEE87A0-6733-45AE-8574-3B03393ECA69}" srcOrd="0" destOrd="0" presId="urn:microsoft.com/office/officeart/2005/8/layout/hierarchy6"/>
    <dgm:cxn modelId="{F9C637BF-C318-4533-A627-46967EB3240C}" type="presOf" srcId="{6275E596-A5D5-484C-A287-EAE911C2A6C8}" destId="{80B1BA64-54A9-4B83-BBF7-41A677DAA151}" srcOrd="0" destOrd="0" presId="urn:microsoft.com/office/officeart/2005/8/layout/hierarchy6"/>
    <dgm:cxn modelId="{12E44B22-63EB-4278-9615-090B7D4CA9BF}" type="presOf" srcId="{3E3C835C-7DBD-42F9-B5FD-948886B38B88}" destId="{4B440B6A-D334-4530-9642-E017D3678066}" srcOrd="0" destOrd="0" presId="urn:microsoft.com/office/officeart/2005/8/layout/hierarchy6"/>
    <dgm:cxn modelId="{0F7AC04F-FC08-4017-A0F6-62A471DCC581}" srcId="{0DCFCEAF-5A00-4CA9-B1F5-B472E6AA459F}" destId="{769485CD-04FF-4113-95A5-B71EE176080D}" srcOrd="0" destOrd="0" parTransId="{6275E596-A5D5-484C-A287-EAE911C2A6C8}" sibTransId="{AAF8B2A6-4307-4E00-981F-9CB39FC0EA52}"/>
    <dgm:cxn modelId="{809121FB-B67D-481B-853B-3EB66DDD1BE7}" srcId="{365E0C87-3E88-4633-9D65-F34B39F6136B}" destId="{DDDF817A-2398-4B5E-B963-7FD9F3E7E498}" srcOrd="0" destOrd="0" parTransId="{66B67819-4019-4042-B98F-C9ABCEFC85E7}" sibTransId="{24B61991-98EB-4DE8-BCAA-8D93BA495494}"/>
    <dgm:cxn modelId="{00EE70E4-752B-44E4-93F7-552A0011052F}" type="presOf" srcId="{0793568A-13F8-494A-8DE6-7D7601F4442C}" destId="{ECFB27DC-FA73-45AD-8C20-F74D77344906}" srcOrd="0" destOrd="0" presId="urn:microsoft.com/office/officeart/2005/8/layout/hierarchy6"/>
    <dgm:cxn modelId="{4F083603-7AF6-4933-882A-1849CCC62DA9}" srcId="{5992B619-CB52-4105-BBA0-0BA2554DF666}" destId="{E8FBA01F-C90B-41B9-96D8-12D0F5212BA8}" srcOrd="0" destOrd="0" parTransId="{79B1F933-5844-4BF7-A714-1828A8240C59}" sibTransId="{CD4FCA2A-051E-484A-AC8A-6A0B5F78B013}"/>
    <dgm:cxn modelId="{41290CC3-9747-45D0-B852-D27E092DE215}" srcId="{35ABB7EE-E1CE-4EFA-80EE-65CE316DA18D}" destId="{B86ED654-0E7B-424A-8565-9F5B0E40A280}" srcOrd="0" destOrd="0" parTransId="{53404EF3-F2D4-4D58-9EF6-CA40D733C03E}" sibTransId="{ECEA075C-816F-4F0E-A3CC-07D917CA2481}"/>
    <dgm:cxn modelId="{FBF82093-933F-4893-9E16-947AD93F8DD1}" type="presOf" srcId="{0DCFCEAF-5A00-4CA9-B1F5-B472E6AA459F}" destId="{9F7802F9-EF37-4AD4-8487-0C6FBB6A9417}" srcOrd="0" destOrd="0" presId="urn:microsoft.com/office/officeart/2005/8/layout/hierarchy6"/>
    <dgm:cxn modelId="{BAE3515C-026D-49B1-B689-05F2913051E7}" type="presOf" srcId="{CCB4E40F-1588-4574-BE5F-CFEEAF93F8E1}" destId="{41F830B2-74EB-47B5-82FA-8F5B552AEFD9}" srcOrd="0" destOrd="0" presId="urn:microsoft.com/office/officeart/2005/8/layout/hierarchy6"/>
    <dgm:cxn modelId="{ADBFD24D-2AA3-4AF6-89B5-D876B40AAA48}" type="presOf" srcId="{EEDDF154-BCDD-4DFA-9D9F-B65F90DC2015}" destId="{F9986C6D-7E4F-42EC-BE2E-B2978286BAA3}" srcOrd="0" destOrd="0" presId="urn:microsoft.com/office/officeart/2005/8/layout/hierarchy6"/>
    <dgm:cxn modelId="{2B24B4B8-3D26-45BC-8870-E64E8D824AFA}" type="presOf" srcId="{FD22AF75-1E13-4371-8B32-4D4431D686BA}" destId="{88B08B2E-28F8-40EB-81B5-6A1FF5D9451C}" srcOrd="0" destOrd="0" presId="urn:microsoft.com/office/officeart/2005/8/layout/hierarchy6"/>
    <dgm:cxn modelId="{44D89ED2-2761-46C8-81EA-9222E34EAD1D}" srcId="{18160889-C1B4-4C0D-BA75-B137A78895F7}" destId="{BBE2E9CF-5E53-4863-B1B7-E7511171F9DC}" srcOrd="0" destOrd="0" parTransId="{324EF87D-3E38-4A67-B477-CC30AAAB4B1C}" sibTransId="{B38CF1AD-9D29-43B3-AD66-3B77981A98F8}"/>
    <dgm:cxn modelId="{06C73294-A812-44FB-ADA6-4F4F210AF254}" type="presOf" srcId="{79B1F933-5844-4BF7-A714-1828A8240C59}" destId="{4D4B2831-FAF9-48BD-A24F-21834BAB7221}" srcOrd="0" destOrd="0" presId="urn:microsoft.com/office/officeart/2005/8/layout/hierarchy6"/>
    <dgm:cxn modelId="{CF9F7D7E-CE1D-436D-A741-4924C6DA0C5B}" type="presOf" srcId="{66B67819-4019-4042-B98F-C9ABCEFC85E7}" destId="{8AD55461-9B88-428B-93FA-C32D001E4E3F}" srcOrd="0" destOrd="0" presId="urn:microsoft.com/office/officeart/2005/8/layout/hierarchy6"/>
    <dgm:cxn modelId="{0EA4A084-7520-433D-B1F5-043BFEFA9C68}" type="presOf" srcId="{365E0C87-3E88-4633-9D65-F34B39F6136B}" destId="{F75A6A85-CA4E-43BC-AEC5-F302F4205DE9}" srcOrd="0" destOrd="0" presId="urn:microsoft.com/office/officeart/2005/8/layout/hierarchy6"/>
    <dgm:cxn modelId="{31054B41-EEF6-4FF3-900F-6DD4BB66453F}" type="presOf" srcId="{0DA2209E-0FBF-4453-ADF4-53F6C2A45634}" destId="{D2D2395B-A138-4C72-9BD3-F461000DBB36}" srcOrd="0" destOrd="0" presId="urn:microsoft.com/office/officeart/2005/8/layout/hierarchy6"/>
    <dgm:cxn modelId="{5DD22AE1-DB8E-496E-95DE-AAD209F5890B}" srcId="{769485CD-04FF-4113-95A5-B71EE176080D}" destId="{7D3F3705-6F9B-4364-BDF0-F2C13BB8B16D}" srcOrd="0" destOrd="0" parTransId="{0DA2209E-0FBF-4453-ADF4-53F6C2A45634}" sibTransId="{C034929F-3E0D-4FAC-BD43-F39AAFEB3DE1}"/>
    <dgm:cxn modelId="{ABDC196F-CA6F-4348-AC73-95088A5A22BE}" srcId="{76128674-B7A4-4016-A7DD-74B9FD61ED01}" destId="{3F8E1ED9-E223-4EDC-8DAB-B5E59EDBB0CD}" srcOrd="0" destOrd="0" parTransId="{2117CA80-EE8A-4170-BCB1-2168B9E39A33}" sibTransId="{BFEBF96E-3D23-442B-A63E-0F94CD9FC6CB}"/>
    <dgm:cxn modelId="{5009B13F-6972-42BC-902C-EE1DE6808E79}" type="presOf" srcId="{53404EF3-F2D4-4D58-9EF6-CA40D733C03E}" destId="{506429AD-FE73-4E09-903E-6C091DF60D16}" srcOrd="0" destOrd="0" presId="urn:microsoft.com/office/officeart/2005/8/layout/hierarchy6"/>
    <dgm:cxn modelId="{ED6DCC04-78F1-4A44-86A4-99D73B089AEB}" type="presOf" srcId="{76128674-B7A4-4016-A7DD-74B9FD61ED01}" destId="{A60F1C8E-7345-47E6-8D39-C38B1694BCCF}" srcOrd="0" destOrd="0" presId="urn:microsoft.com/office/officeart/2005/8/layout/hierarchy6"/>
    <dgm:cxn modelId="{00BB1747-C589-4E7D-8312-1FB7DFC0D327}" srcId="{3F8E1ED9-E223-4EDC-8DAB-B5E59EDBB0CD}" destId="{18160889-C1B4-4C0D-BA75-B137A78895F7}" srcOrd="0" destOrd="0" parTransId="{8ED07A23-67CE-47BB-9868-F1CDD6D9C984}" sibTransId="{189914E6-7CBC-45DD-A54C-E6E3F8954C51}"/>
    <dgm:cxn modelId="{3D29DBC2-810F-4718-9CFD-126502E2B55C}" type="presOf" srcId="{2ADEE2B4-1B86-4D8B-B10D-236CD4F2E088}" destId="{09D6E1E7-3651-484B-9DF3-A81D665EF91A}" srcOrd="0" destOrd="0" presId="urn:microsoft.com/office/officeart/2005/8/layout/hierarchy6"/>
    <dgm:cxn modelId="{E10EE13D-74C2-44EF-8AA3-355553D002C8}" type="presOf" srcId="{B86ED654-0E7B-424A-8565-9F5B0E40A280}" destId="{2D79E599-B11D-4E1A-9129-3CBE522BA16D}" srcOrd="0" destOrd="0" presId="urn:microsoft.com/office/officeart/2005/8/layout/hierarchy6"/>
    <dgm:cxn modelId="{21EB9A30-50AD-4AA3-82CE-8F5243E019B1}" type="presParOf" srcId="{E64675AA-09BD-48FB-AD20-E13841FC5A15}" destId="{9DED6F11-44B5-45E2-9CC0-08AEC7B38E8F}" srcOrd="0" destOrd="0" presId="urn:microsoft.com/office/officeart/2005/8/layout/hierarchy6"/>
    <dgm:cxn modelId="{1A9926B0-08E9-4FFD-853C-FF447BADDF59}" type="presParOf" srcId="{9DED6F11-44B5-45E2-9CC0-08AEC7B38E8F}" destId="{DC4F72E0-EB7B-4F73-866A-00D0930E242E}" srcOrd="0" destOrd="0" presId="urn:microsoft.com/office/officeart/2005/8/layout/hierarchy6"/>
    <dgm:cxn modelId="{6AAD941B-B055-4B8C-812E-8528FD7E8865}" type="presParOf" srcId="{DC4F72E0-EB7B-4F73-866A-00D0930E242E}" destId="{AC86197F-67B3-4596-A4A5-41DBBAB009FF}" srcOrd="0" destOrd="0" presId="urn:microsoft.com/office/officeart/2005/8/layout/hierarchy6"/>
    <dgm:cxn modelId="{3989627B-92FA-41C3-98C4-8E00AE0FC53F}" type="presParOf" srcId="{AC86197F-67B3-4596-A4A5-41DBBAB009FF}" destId="{A60F1C8E-7345-47E6-8D39-C38B1694BCCF}" srcOrd="0" destOrd="0" presId="urn:microsoft.com/office/officeart/2005/8/layout/hierarchy6"/>
    <dgm:cxn modelId="{9E6E3A27-AA5C-44EA-8788-68DC6B63B6A4}" type="presParOf" srcId="{AC86197F-67B3-4596-A4A5-41DBBAB009FF}" destId="{85803C32-4B2B-4731-A847-631E11D62980}" srcOrd="1" destOrd="0" presId="urn:microsoft.com/office/officeart/2005/8/layout/hierarchy6"/>
    <dgm:cxn modelId="{AA9B804B-D747-43E7-9186-19FC3BE642C3}" type="presParOf" srcId="{85803C32-4B2B-4731-A847-631E11D62980}" destId="{EC99165A-D23F-4A05-A14D-FE7734169543}" srcOrd="0" destOrd="0" presId="urn:microsoft.com/office/officeart/2005/8/layout/hierarchy6"/>
    <dgm:cxn modelId="{720B3A91-6E2E-4655-8A34-17E4BE3CA7E1}" type="presParOf" srcId="{85803C32-4B2B-4731-A847-631E11D62980}" destId="{651A8586-BA29-4CF6-9E2C-012618F2438C}" srcOrd="1" destOrd="0" presId="urn:microsoft.com/office/officeart/2005/8/layout/hierarchy6"/>
    <dgm:cxn modelId="{6976D61B-21A5-4409-8B26-83D92C02F8B7}" type="presParOf" srcId="{651A8586-BA29-4CF6-9E2C-012618F2438C}" destId="{D2B971DE-AB97-4DE4-91B9-D22BCC255CAA}" srcOrd="0" destOrd="0" presId="urn:microsoft.com/office/officeart/2005/8/layout/hierarchy6"/>
    <dgm:cxn modelId="{B0C13AD8-FB97-41F5-94AB-F9D10C9FE1CC}" type="presParOf" srcId="{651A8586-BA29-4CF6-9E2C-012618F2438C}" destId="{3EC81C3D-C853-478F-A5C8-D3235F54D9AC}" srcOrd="1" destOrd="0" presId="urn:microsoft.com/office/officeart/2005/8/layout/hierarchy6"/>
    <dgm:cxn modelId="{A4E8125A-7288-4FB6-9C46-4A13736B7910}" type="presParOf" srcId="{3EC81C3D-C853-478F-A5C8-D3235F54D9AC}" destId="{6B469D98-7658-47B2-ABA2-504E903B92C8}" srcOrd="0" destOrd="0" presId="urn:microsoft.com/office/officeart/2005/8/layout/hierarchy6"/>
    <dgm:cxn modelId="{F6FCF6AE-08DF-44F3-A855-E2A9D90D16AD}" type="presParOf" srcId="{3EC81C3D-C853-478F-A5C8-D3235F54D9AC}" destId="{318BF09B-6CD2-4868-A468-99EF858D0C0D}" srcOrd="1" destOrd="0" presId="urn:microsoft.com/office/officeart/2005/8/layout/hierarchy6"/>
    <dgm:cxn modelId="{CD03765B-7C3E-4565-BA2E-754E37AEA14E}" type="presParOf" srcId="{318BF09B-6CD2-4868-A468-99EF858D0C0D}" destId="{D67A9AF3-A105-4118-A221-9EE0B1609E92}" srcOrd="0" destOrd="0" presId="urn:microsoft.com/office/officeart/2005/8/layout/hierarchy6"/>
    <dgm:cxn modelId="{A6D4A2A5-65AA-48E0-B5F6-7E0A986B1733}" type="presParOf" srcId="{318BF09B-6CD2-4868-A468-99EF858D0C0D}" destId="{3A3DE8C4-7DF6-462A-82C7-7AF07041A882}" srcOrd="1" destOrd="0" presId="urn:microsoft.com/office/officeart/2005/8/layout/hierarchy6"/>
    <dgm:cxn modelId="{A96F916E-5072-4138-AF62-989B32755F4C}" type="presParOf" srcId="{3A3DE8C4-7DF6-462A-82C7-7AF07041A882}" destId="{A6F38FD1-B07F-4299-82C7-0C40A10293D3}" srcOrd="0" destOrd="0" presId="urn:microsoft.com/office/officeart/2005/8/layout/hierarchy6"/>
    <dgm:cxn modelId="{799C5D82-432D-4440-AAA7-CD67AFCE0C1D}" type="presParOf" srcId="{3A3DE8C4-7DF6-462A-82C7-7AF07041A882}" destId="{F10E69A4-C0DF-46C8-A017-15EE34C900BB}" srcOrd="1" destOrd="0" presId="urn:microsoft.com/office/officeart/2005/8/layout/hierarchy6"/>
    <dgm:cxn modelId="{9C115B83-4C5B-4FFC-8888-C58BA0D4D22D}" type="presParOf" srcId="{F10E69A4-C0DF-46C8-A017-15EE34C900BB}" destId="{AA87B92F-E3F3-4585-A058-97E570219062}" srcOrd="0" destOrd="0" presId="urn:microsoft.com/office/officeart/2005/8/layout/hierarchy6"/>
    <dgm:cxn modelId="{6BF58158-1BF4-43EE-86D8-4F457C779A12}" type="presParOf" srcId="{F10E69A4-C0DF-46C8-A017-15EE34C900BB}" destId="{C6FE4410-BD12-4655-AB3F-023E0A290E77}" srcOrd="1" destOrd="0" presId="urn:microsoft.com/office/officeart/2005/8/layout/hierarchy6"/>
    <dgm:cxn modelId="{740F5A18-C655-4129-A252-7DA29B018050}" type="presParOf" srcId="{C6FE4410-BD12-4655-AB3F-023E0A290E77}" destId="{D04F78E1-4366-4733-A771-2AE35D2FDED9}" srcOrd="0" destOrd="0" presId="urn:microsoft.com/office/officeart/2005/8/layout/hierarchy6"/>
    <dgm:cxn modelId="{FD648E01-07A9-4BF1-A503-C160B45830E7}" type="presParOf" srcId="{C6FE4410-BD12-4655-AB3F-023E0A290E77}" destId="{F5A18CC1-46DF-474E-AACD-6EC6D890004D}" srcOrd="1" destOrd="0" presId="urn:microsoft.com/office/officeart/2005/8/layout/hierarchy6"/>
    <dgm:cxn modelId="{AAA9FA91-6564-42CB-9296-27CB84470939}" type="presParOf" srcId="{F5A18CC1-46DF-474E-AACD-6EC6D890004D}" destId="{B8709008-EC64-424C-8C7A-B4F4842326B8}" srcOrd="0" destOrd="0" presId="urn:microsoft.com/office/officeart/2005/8/layout/hierarchy6"/>
    <dgm:cxn modelId="{9B5677A9-2A0D-4C31-AD30-1EE3B73B82D8}" type="presParOf" srcId="{F5A18CC1-46DF-474E-AACD-6EC6D890004D}" destId="{AC688520-4EFC-46ED-B38B-794B3F02AD3B}" srcOrd="1" destOrd="0" presId="urn:microsoft.com/office/officeart/2005/8/layout/hierarchy6"/>
    <dgm:cxn modelId="{7C743082-9CBD-474A-B59A-D1CE64F42A78}" type="presParOf" srcId="{AC688520-4EFC-46ED-B38B-794B3F02AD3B}" destId="{4D4B2831-FAF9-48BD-A24F-21834BAB7221}" srcOrd="0" destOrd="0" presId="urn:microsoft.com/office/officeart/2005/8/layout/hierarchy6"/>
    <dgm:cxn modelId="{2423DD85-97DC-4585-B71F-FAD34AC4A3AE}" type="presParOf" srcId="{AC688520-4EFC-46ED-B38B-794B3F02AD3B}" destId="{90FC7CA2-75FE-4A59-97B0-8E351B51A1A2}" srcOrd="1" destOrd="0" presId="urn:microsoft.com/office/officeart/2005/8/layout/hierarchy6"/>
    <dgm:cxn modelId="{17933099-E5E1-44A8-81D8-039E0C98D56D}" type="presParOf" srcId="{90FC7CA2-75FE-4A59-97B0-8E351B51A1A2}" destId="{9A3D8C92-14DF-469B-97F5-83AD0F53E2CD}" srcOrd="0" destOrd="0" presId="urn:microsoft.com/office/officeart/2005/8/layout/hierarchy6"/>
    <dgm:cxn modelId="{10686844-5143-4D4A-8C82-AA71A8AD752D}" type="presParOf" srcId="{90FC7CA2-75FE-4A59-97B0-8E351B51A1A2}" destId="{22037804-5FF5-49B6-A709-7EA72CFE12C8}" srcOrd="1" destOrd="0" presId="urn:microsoft.com/office/officeart/2005/8/layout/hierarchy6"/>
    <dgm:cxn modelId="{3912E229-2296-4C4E-9C42-77520EDFFCC0}" type="presParOf" srcId="{3A3DE8C4-7DF6-462A-82C7-7AF07041A882}" destId="{ECFB27DC-FA73-45AD-8C20-F74D77344906}" srcOrd="2" destOrd="0" presId="urn:microsoft.com/office/officeart/2005/8/layout/hierarchy6"/>
    <dgm:cxn modelId="{A686AF0D-3A25-413D-B47F-4730A4DFBDAE}" type="presParOf" srcId="{3A3DE8C4-7DF6-462A-82C7-7AF07041A882}" destId="{C2D165C2-58A6-4CE5-B89F-C71FE89C1B04}" srcOrd="3" destOrd="0" presId="urn:microsoft.com/office/officeart/2005/8/layout/hierarchy6"/>
    <dgm:cxn modelId="{796B083C-C101-47B4-A458-31FD9FD022A1}" type="presParOf" srcId="{C2D165C2-58A6-4CE5-B89F-C71FE89C1B04}" destId="{9F7802F9-EF37-4AD4-8487-0C6FBB6A9417}" srcOrd="0" destOrd="0" presId="urn:microsoft.com/office/officeart/2005/8/layout/hierarchy6"/>
    <dgm:cxn modelId="{32819084-9A25-4ED2-8A85-BEFBCB30844C}" type="presParOf" srcId="{C2D165C2-58A6-4CE5-B89F-C71FE89C1B04}" destId="{C0B21631-73B8-4BC2-9D01-391534882B96}" srcOrd="1" destOrd="0" presId="urn:microsoft.com/office/officeart/2005/8/layout/hierarchy6"/>
    <dgm:cxn modelId="{314DBBBA-0C5F-4BF2-B9EF-FC8B32AAF223}" type="presParOf" srcId="{C0B21631-73B8-4BC2-9D01-391534882B96}" destId="{80B1BA64-54A9-4B83-BBF7-41A677DAA151}" srcOrd="0" destOrd="0" presId="urn:microsoft.com/office/officeart/2005/8/layout/hierarchy6"/>
    <dgm:cxn modelId="{5B061490-B3AD-4D75-9470-7A79326DBB6E}" type="presParOf" srcId="{C0B21631-73B8-4BC2-9D01-391534882B96}" destId="{8F3B6218-69B2-4900-977C-F7453C765E13}" srcOrd="1" destOrd="0" presId="urn:microsoft.com/office/officeart/2005/8/layout/hierarchy6"/>
    <dgm:cxn modelId="{6ED25ED9-D94D-4126-B3AF-F6C174304B83}" type="presParOf" srcId="{8F3B6218-69B2-4900-977C-F7453C765E13}" destId="{C2447674-1B0B-425A-A01F-6455836C4918}" srcOrd="0" destOrd="0" presId="urn:microsoft.com/office/officeart/2005/8/layout/hierarchy6"/>
    <dgm:cxn modelId="{4A0BAA93-1772-4CBD-9590-390BC8FB3AC0}" type="presParOf" srcId="{8F3B6218-69B2-4900-977C-F7453C765E13}" destId="{C12623B9-56E3-44AE-A7BB-787DA09B8A45}" srcOrd="1" destOrd="0" presId="urn:microsoft.com/office/officeart/2005/8/layout/hierarchy6"/>
    <dgm:cxn modelId="{0A03410B-74F0-41B8-A803-ADEDE0A4583D}" type="presParOf" srcId="{C12623B9-56E3-44AE-A7BB-787DA09B8A45}" destId="{D2D2395B-A138-4C72-9BD3-F461000DBB36}" srcOrd="0" destOrd="0" presId="urn:microsoft.com/office/officeart/2005/8/layout/hierarchy6"/>
    <dgm:cxn modelId="{EB60A0AC-8A53-40DB-8A6D-7D510F545BF2}" type="presParOf" srcId="{C12623B9-56E3-44AE-A7BB-787DA09B8A45}" destId="{D9E67E02-5A51-47B4-A5EC-6234D6FEF669}" srcOrd="1" destOrd="0" presId="urn:microsoft.com/office/officeart/2005/8/layout/hierarchy6"/>
    <dgm:cxn modelId="{20C1A800-D10F-4D37-AF0F-A17D8C0CA85B}" type="presParOf" srcId="{D9E67E02-5A51-47B4-A5EC-6234D6FEF669}" destId="{55E4585A-B2DE-49EE-948F-A7DD596CD6BB}" srcOrd="0" destOrd="0" presId="urn:microsoft.com/office/officeart/2005/8/layout/hierarchy6"/>
    <dgm:cxn modelId="{CE4AA5ED-7FD4-4C6D-ACAA-25C1206B5ED5}" type="presParOf" srcId="{D9E67E02-5A51-47B4-A5EC-6234D6FEF669}" destId="{F1B44172-B564-449A-AC93-65E30EAEEE7E}" srcOrd="1" destOrd="0" presId="urn:microsoft.com/office/officeart/2005/8/layout/hierarchy6"/>
    <dgm:cxn modelId="{F3550567-559E-46B1-96ED-02EED3A84A77}" type="presParOf" srcId="{3A3DE8C4-7DF6-462A-82C7-7AF07041A882}" destId="{CAF58826-153B-4FCB-B37C-5B1545FF5A77}" srcOrd="4" destOrd="0" presId="urn:microsoft.com/office/officeart/2005/8/layout/hierarchy6"/>
    <dgm:cxn modelId="{09A46FC0-FB91-4AEE-A469-8399DF1B0672}" type="presParOf" srcId="{3A3DE8C4-7DF6-462A-82C7-7AF07041A882}" destId="{33DE6DE1-7382-42E2-8AAF-3E18D7AC815A}" srcOrd="5" destOrd="0" presId="urn:microsoft.com/office/officeart/2005/8/layout/hierarchy6"/>
    <dgm:cxn modelId="{2A3213D9-B7EE-41F1-978E-04E7FF8DF158}" type="presParOf" srcId="{33DE6DE1-7382-42E2-8AAF-3E18D7AC815A}" destId="{D1D59B23-3049-4577-AA9A-06D94C363DE6}" srcOrd="0" destOrd="0" presId="urn:microsoft.com/office/officeart/2005/8/layout/hierarchy6"/>
    <dgm:cxn modelId="{8DEF4549-CAE4-45D9-BD5F-37B2B7270AF7}" type="presParOf" srcId="{33DE6DE1-7382-42E2-8AAF-3E18D7AC815A}" destId="{86456CC0-C26B-447F-9523-B087B8312420}" srcOrd="1" destOrd="0" presId="urn:microsoft.com/office/officeart/2005/8/layout/hierarchy6"/>
    <dgm:cxn modelId="{03CDFF4B-464F-4E8C-95E2-975B723A9EE0}" type="presParOf" srcId="{86456CC0-C26B-447F-9523-B087B8312420}" destId="{53C14EFA-C2FA-49A4-B55E-E72C9F312229}" srcOrd="0" destOrd="0" presId="urn:microsoft.com/office/officeart/2005/8/layout/hierarchy6"/>
    <dgm:cxn modelId="{37B7D7D3-2F39-4EA2-9EFF-70E426BCDC2E}" type="presParOf" srcId="{86456CC0-C26B-447F-9523-B087B8312420}" destId="{86F1B438-9B9C-4B51-BE15-796C74A06109}" srcOrd="1" destOrd="0" presId="urn:microsoft.com/office/officeart/2005/8/layout/hierarchy6"/>
    <dgm:cxn modelId="{90A900A2-8F1A-4156-8934-FF2C7C346B75}" type="presParOf" srcId="{86F1B438-9B9C-4B51-BE15-796C74A06109}" destId="{9AEE87A0-6733-45AE-8574-3B03393ECA69}" srcOrd="0" destOrd="0" presId="urn:microsoft.com/office/officeart/2005/8/layout/hierarchy6"/>
    <dgm:cxn modelId="{4DAC183B-D19D-4C17-B3F0-3612FB3E116B}" type="presParOf" srcId="{86F1B438-9B9C-4B51-BE15-796C74A06109}" destId="{76D5D612-4F8B-4354-B1D7-1383111B6B98}" srcOrd="1" destOrd="0" presId="urn:microsoft.com/office/officeart/2005/8/layout/hierarchy6"/>
    <dgm:cxn modelId="{7E35AC43-89B8-4D93-BB40-BE6D992D4BE4}" type="presParOf" srcId="{76D5D612-4F8B-4354-B1D7-1383111B6B98}" destId="{506429AD-FE73-4E09-903E-6C091DF60D16}" srcOrd="0" destOrd="0" presId="urn:microsoft.com/office/officeart/2005/8/layout/hierarchy6"/>
    <dgm:cxn modelId="{062949A4-97C4-443C-8D01-BB69E36D3DEB}" type="presParOf" srcId="{76D5D612-4F8B-4354-B1D7-1383111B6B98}" destId="{B699BF30-58BE-437A-AD68-E4418CB01B3D}" srcOrd="1" destOrd="0" presId="urn:microsoft.com/office/officeart/2005/8/layout/hierarchy6"/>
    <dgm:cxn modelId="{6B989738-9491-4C1C-966A-6EC69F72DD4E}" type="presParOf" srcId="{B699BF30-58BE-437A-AD68-E4418CB01B3D}" destId="{2D79E599-B11D-4E1A-9129-3CBE522BA16D}" srcOrd="0" destOrd="0" presId="urn:microsoft.com/office/officeart/2005/8/layout/hierarchy6"/>
    <dgm:cxn modelId="{351AC2EC-8835-41C8-B9E2-EA5EC065758D}" type="presParOf" srcId="{B699BF30-58BE-437A-AD68-E4418CB01B3D}" destId="{F4240693-FB86-4A36-8CDC-5F468EDB7D8F}" srcOrd="1" destOrd="0" presId="urn:microsoft.com/office/officeart/2005/8/layout/hierarchy6"/>
    <dgm:cxn modelId="{B2D3328C-FB70-4741-B24F-6CFCAF33B312}" type="presParOf" srcId="{85803C32-4B2B-4731-A847-631E11D62980}" destId="{38A1D237-82D7-4A01-8A9C-2632B9612CDE}" srcOrd="2" destOrd="0" presId="urn:microsoft.com/office/officeart/2005/8/layout/hierarchy6"/>
    <dgm:cxn modelId="{A4FE0CF1-39AD-4B43-95D2-22B0F3EDB4F0}" type="presParOf" srcId="{85803C32-4B2B-4731-A847-631E11D62980}" destId="{A2B48385-DF19-4F0B-8AC7-E2E9588D2602}" srcOrd="3" destOrd="0" presId="urn:microsoft.com/office/officeart/2005/8/layout/hierarchy6"/>
    <dgm:cxn modelId="{53DE600D-91DD-471A-939E-C598F7DC0811}" type="presParOf" srcId="{A2B48385-DF19-4F0B-8AC7-E2E9588D2602}" destId="{09D6E1E7-3651-484B-9DF3-A81D665EF91A}" srcOrd="0" destOrd="0" presId="urn:microsoft.com/office/officeart/2005/8/layout/hierarchy6"/>
    <dgm:cxn modelId="{250B3750-714B-4285-8F48-362FC1A0C953}" type="presParOf" srcId="{A2B48385-DF19-4F0B-8AC7-E2E9588D2602}" destId="{F21729C3-0447-4739-AD67-BA4C6EE08104}" srcOrd="1" destOrd="0" presId="urn:microsoft.com/office/officeart/2005/8/layout/hierarchy6"/>
    <dgm:cxn modelId="{AE0B18EF-69E7-4DD3-A95A-4F6CBE793313}" type="presParOf" srcId="{F21729C3-0447-4739-AD67-BA4C6EE08104}" destId="{88B08B2E-28F8-40EB-81B5-6A1FF5D9451C}" srcOrd="0" destOrd="0" presId="urn:microsoft.com/office/officeart/2005/8/layout/hierarchy6"/>
    <dgm:cxn modelId="{2D4286E2-072D-432A-8A52-64D74B7BEA62}" type="presParOf" srcId="{F21729C3-0447-4739-AD67-BA4C6EE08104}" destId="{FD142D36-E51E-40F7-BABC-29FA81AF7E4E}" srcOrd="1" destOrd="0" presId="urn:microsoft.com/office/officeart/2005/8/layout/hierarchy6"/>
    <dgm:cxn modelId="{BD6734E9-5B82-444C-94FE-F388C82723B5}" type="presParOf" srcId="{FD142D36-E51E-40F7-BABC-29FA81AF7E4E}" destId="{41F830B2-74EB-47B5-82FA-8F5B552AEFD9}" srcOrd="0" destOrd="0" presId="urn:microsoft.com/office/officeart/2005/8/layout/hierarchy6"/>
    <dgm:cxn modelId="{431D8833-8D99-4072-B0F0-6552D4971DB0}" type="presParOf" srcId="{FD142D36-E51E-40F7-BABC-29FA81AF7E4E}" destId="{56DF0B37-6FC2-44E3-8CDC-B8D1B2A82132}" srcOrd="1" destOrd="0" presId="urn:microsoft.com/office/officeart/2005/8/layout/hierarchy6"/>
    <dgm:cxn modelId="{A8BF99F2-7DB7-41CB-A8F8-230660C8DC0D}" type="presParOf" srcId="{56DF0B37-6FC2-44E3-8CDC-B8D1B2A82132}" destId="{F9986C6D-7E4F-42EC-BE2E-B2978286BAA3}" srcOrd="0" destOrd="0" presId="urn:microsoft.com/office/officeart/2005/8/layout/hierarchy6"/>
    <dgm:cxn modelId="{AD7E04E3-C0E6-46AD-9B28-561B662FBE2A}" type="presParOf" srcId="{56DF0B37-6FC2-44E3-8CDC-B8D1B2A82132}" destId="{DBED9D06-4563-4D4C-96F8-BC210E88FAE2}" srcOrd="1" destOrd="0" presId="urn:microsoft.com/office/officeart/2005/8/layout/hierarchy6"/>
    <dgm:cxn modelId="{FF4A1CB0-727A-4246-A578-C1C468037E4C}" type="presParOf" srcId="{DBED9D06-4563-4D4C-96F8-BC210E88FAE2}" destId="{6387830E-AF0D-4167-B969-1B994270D457}" srcOrd="0" destOrd="0" presId="urn:microsoft.com/office/officeart/2005/8/layout/hierarchy6"/>
    <dgm:cxn modelId="{24C621A4-FF7B-40EC-B063-2D4A5D867E05}" type="presParOf" srcId="{DBED9D06-4563-4D4C-96F8-BC210E88FAE2}" destId="{C4B7F330-8239-4AAF-ADCA-D4A1AA1C2F49}" srcOrd="1" destOrd="0" presId="urn:microsoft.com/office/officeart/2005/8/layout/hierarchy6"/>
    <dgm:cxn modelId="{53665D96-E02D-42FC-A407-BB59EEBBEA6C}" type="presParOf" srcId="{C4B7F330-8239-4AAF-ADCA-D4A1AA1C2F49}" destId="{4B440B6A-D334-4530-9642-E017D3678066}" srcOrd="0" destOrd="0" presId="urn:microsoft.com/office/officeart/2005/8/layout/hierarchy6"/>
    <dgm:cxn modelId="{6D27689C-A0B1-4C3F-87A2-E13BA880B7C5}" type="presParOf" srcId="{C4B7F330-8239-4AAF-ADCA-D4A1AA1C2F49}" destId="{A038B947-4A42-4753-843D-888F0B4A854C}" srcOrd="1" destOrd="0" presId="urn:microsoft.com/office/officeart/2005/8/layout/hierarchy6"/>
    <dgm:cxn modelId="{7DB2AED9-B4D2-4E02-953C-F89EB90CDC4C}" type="presParOf" srcId="{A038B947-4A42-4753-843D-888F0B4A854C}" destId="{F75A6A85-CA4E-43BC-AEC5-F302F4205DE9}" srcOrd="0" destOrd="0" presId="urn:microsoft.com/office/officeart/2005/8/layout/hierarchy6"/>
    <dgm:cxn modelId="{D7AA3C8E-FE2C-4262-AFB5-6EBD4182B11A}" type="presParOf" srcId="{A038B947-4A42-4753-843D-888F0B4A854C}" destId="{4B81EFC1-0669-44FD-9724-4308FF571B00}" srcOrd="1" destOrd="0" presId="urn:microsoft.com/office/officeart/2005/8/layout/hierarchy6"/>
    <dgm:cxn modelId="{1931FA6A-A920-451C-BAAB-5D03F68EDF5D}" type="presParOf" srcId="{4B81EFC1-0669-44FD-9724-4308FF571B00}" destId="{8AD55461-9B88-428B-93FA-C32D001E4E3F}" srcOrd="0" destOrd="0" presId="urn:microsoft.com/office/officeart/2005/8/layout/hierarchy6"/>
    <dgm:cxn modelId="{E908BF36-E2FF-4CDE-A0D2-84B37519B823}" type="presParOf" srcId="{4B81EFC1-0669-44FD-9724-4308FF571B00}" destId="{022D5EE2-E2B7-4E40-A8A5-26690D4E55C7}" srcOrd="1" destOrd="0" presId="urn:microsoft.com/office/officeart/2005/8/layout/hierarchy6"/>
    <dgm:cxn modelId="{B9A71C8D-2107-4FCB-8F03-DB33BA5D1A36}" type="presParOf" srcId="{022D5EE2-E2B7-4E40-A8A5-26690D4E55C7}" destId="{E7F8CDAC-595F-4381-AB17-2EA79A2D5991}" srcOrd="0" destOrd="0" presId="urn:microsoft.com/office/officeart/2005/8/layout/hierarchy6"/>
    <dgm:cxn modelId="{072156FE-7467-43F8-B5AF-06830325F731}" type="presParOf" srcId="{022D5EE2-E2B7-4E40-A8A5-26690D4E55C7}" destId="{7F8F82CD-5814-4C57-B338-92EADD142C2A}" srcOrd="1" destOrd="0" presId="urn:microsoft.com/office/officeart/2005/8/layout/hierarchy6"/>
    <dgm:cxn modelId="{37A82C40-FF8C-402F-8E56-6ED50536AB27}" type="presParOf" srcId="{E64675AA-09BD-48FB-AD20-E13841FC5A15}" destId="{781BC7CF-764F-4B08-BBC2-0E8C2C69703F}" srcOrd="1" destOrd="0" presId="urn:microsoft.com/office/officeart/2005/8/layout/hierarchy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4B8A45-EAA3-4613-B394-01CF0FB472C1}"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3F8BB050-562B-44B8-A5B4-7E671880AE56}" type="parTrans" cxnId="{C866DCD8-D085-42F7-8E0F-95711B7F3FAF}">
      <dgm:prSet/>
      <dgm:spPr/>
      <dgm:t>
        <a:bodyPr/>
        <a:lstStyle/>
        <a:p>
          <a:endParaRPr lang="zh-CN" altLang="en-US"/>
        </a:p>
      </dgm:t>
    </dgm:pt>
    <dgm:pt modelId="{622919C4-0280-4602-91EA-1CC13647CE4E}">
      <dgm:prSet phldrT="[文本]" custT="1"/>
      <dgm:spPr/>
      <dgm:t>
        <a:bodyPr/>
        <a:lstStyle/>
        <a:p>
          <a:r>
            <a:rPr lang="zh-CN" altLang="en-US" sz="1600" smtClean="0"/>
            <a:t>筒机</a:t>
          </a:r>
          <a:endParaRPr lang="zh-CN" altLang="en-US" sz="1600"/>
        </a:p>
      </dgm:t>
    </dgm:pt>
    <dgm:pt modelId="{5D30936C-B142-4661-B0A5-8BD99EF7C334}" type="parTrans" cxnId="{68677264-6FA5-4AF2-9392-6B84F64838C6}">
      <dgm:prSet/>
      <dgm:spPr/>
      <dgm:t>
        <a:bodyPr/>
        <a:lstStyle/>
        <a:p>
          <a:endParaRPr lang="zh-CN" altLang="en-US"/>
        </a:p>
      </dgm:t>
    </dgm:pt>
    <dgm:pt modelId="{6338432E-17BA-4270-AF31-38D2421F61E5}">
      <dgm:prSet phldrT="[文本]" custT="1"/>
      <dgm:spPr/>
      <dgm:t>
        <a:bodyPr/>
        <a:lstStyle/>
        <a:p>
          <a:r>
            <a:rPr lang="zh-CN" altLang="en-US" sz="1200" smtClean="0">
              <a:solidFill>
                <a:srgbClr val="7030A0"/>
              </a:solidFill>
            </a:rPr>
            <a:t>自带室外护罩</a:t>
          </a:r>
          <a:endParaRPr lang="zh-CN" altLang="en-US" sz="1200">
            <a:solidFill>
              <a:srgbClr val="7030A0"/>
            </a:solidFill>
          </a:endParaRPr>
        </a:p>
      </dgm:t>
    </dgm:pt>
    <dgm:pt modelId="{D9926CE1-75C9-4873-BA2B-D49BE2D1A44A}" type="parTrans" cxnId="{CFA532BF-6408-4E24-AAF0-95E60B4EC43E}">
      <dgm:prSet/>
      <dgm:spPr/>
      <dgm:t>
        <a:bodyPr/>
        <a:lstStyle/>
        <a:p>
          <a:endParaRPr lang="zh-CN" altLang="en-US"/>
        </a:p>
      </dgm:t>
    </dgm:pt>
    <dgm:pt modelId="{B8C77F73-2B20-42BB-ACDE-DEB16A14D920}">
      <dgm:prSet phldrT="[文本]" custT="1"/>
      <dgm:spPr>
        <a:blipFill rotWithShape="0">
          <a:blip xmlns:r="http://schemas.openxmlformats.org/officeDocument/2006/relationships" r:embed="rId1"/>
          <a:stretch>
            <a:fillRect/>
          </a:stretch>
        </a:blipFill>
        <a:ln>
          <a:noFill/>
        </a:ln>
      </dgm:spPr>
      <dgm:t>
        <a:bodyPr/>
        <a:lstStyle/>
        <a:p>
          <a:endParaRPr lang="zh-CN" altLang="en-US" sz="1600"/>
        </a:p>
      </dgm:t>
    </dgm:pt>
    <dgm:pt modelId="{6475B459-30E5-483E-B87B-9BB553061715}" type="parTrans" cxnId="{12D69A4F-0B0E-4D99-ABD6-3E828B029103}">
      <dgm:prSet/>
      <dgm:spPr/>
      <dgm:t>
        <a:bodyPr/>
        <a:lstStyle/>
        <a:p>
          <a:endParaRPr lang="zh-CN" altLang="en-US"/>
        </a:p>
      </dgm:t>
    </dgm:pt>
    <dgm:pt modelId="{F16B3464-6300-4610-B644-B43A0730E399}">
      <dgm:prSet phldrT="[文本]" custT="1"/>
      <dgm:spPr/>
      <dgm:t>
        <a:bodyPr/>
        <a:lstStyle/>
        <a:p>
          <a:r>
            <a:rPr lang="zh-CN" altLang="en-US" sz="1600" smtClean="0"/>
            <a:t>墙壁装</a:t>
          </a:r>
          <a:endParaRPr lang="zh-CN" altLang="en-US" sz="1600"/>
        </a:p>
      </dgm:t>
    </dgm:pt>
    <dgm:pt modelId="{1948B7B7-4353-4C09-BE90-2A6A6FEE6C71}" type="parTrans" cxnId="{0B0B5879-444A-40F3-A0D9-59A775429B6C}">
      <dgm:prSet/>
      <dgm:spPr/>
      <dgm:t>
        <a:bodyPr/>
        <a:lstStyle/>
        <a:p>
          <a:endParaRPr lang="zh-CN" altLang="en-US"/>
        </a:p>
      </dgm:t>
    </dgm:pt>
    <dgm:pt modelId="{6E5A7E10-8659-4EB8-8B8E-9DFB955762DF}">
      <dgm:prSet phldrT="[文本]" custT="1"/>
      <dgm:spPr/>
      <dgm:t>
        <a:bodyPr/>
        <a:lstStyle/>
        <a:p>
          <a:r>
            <a:rPr lang="zh-CN" altLang="en-US" sz="1200" smtClean="0"/>
            <a:t>常用于楼宇外墙面等环境定点监控</a:t>
          </a:r>
          <a:endParaRPr lang="zh-CN" altLang="en-US" sz="1200"/>
        </a:p>
      </dgm:t>
    </dgm:pt>
    <dgm:pt modelId="{7D3D87DB-9089-4841-A6CF-127FA4A6E66A}" type="parTrans" cxnId="{1E0D1AE2-C264-4E2D-AE06-3899600C05D9}">
      <dgm:prSet/>
      <dgm:spPr/>
      <dgm:t>
        <a:bodyPr/>
        <a:lstStyle/>
        <a:p>
          <a:endParaRPr lang="zh-CN" altLang="en-US"/>
        </a:p>
      </dgm:t>
    </dgm:pt>
    <dgm:pt modelId="{3BD77851-1401-414F-9C2C-E0529B35E78B}">
      <dgm:prSet phldrT="[文本]" custT="1"/>
      <dgm:spPr>
        <a:noFill/>
        <a:ln>
          <a:solidFill>
            <a:schemeClr val="accent6">
              <a:shade val="80000"/>
              <a:hueOff val="0"/>
              <a:satOff val="0"/>
              <a:lumOff val="0"/>
            </a:schemeClr>
          </a:solidFill>
        </a:ln>
      </dgm:spPr>
      <dgm:t>
        <a:bodyPr/>
        <a:lstStyle/>
        <a:p>
          <a:r>
            <a:rPr lang="zh-CN" altLang="en-US" sz="1200" smtClean="0">
              <a:solidFill>
                <a:srgbClr val="7030A0"/>
              </a:solidFill>
            </a:rPr>
            <a:t>自带支架</a:t>
          </a:r>
          <a:endParaRPr lang="zh-CN" altLang="en-US" sz="1200">
            <a:solidFill>
              <a:srgbClr val="7030A0"/>
            </a:solidFill>
          </a:endParaRPr>
        </a:p>
      </dgm:t>
    </dgm:pt>
    <dgm:pt modelId="{5AADFBBA-5C8B-449C-8BF6-AA626E1FBF94}" type="sibTrans" cxnId="{1E0D1AE2-C264-4E2D-AE06-3899600C05D9}">
      <dgm:prSet/>
      <dgm:spPr/>
      <dgm:t>
        <a:bodyPr/>
        <a:lstStyle/>
        <a:p>
          <a:endParaRPr lang="zh-CN" altLang="en-US"/>
        </a:p>
      </dgm:t>
    </dgm:pt>
    <dgm:pt modelId="{B47BFB4F-2CAB-4ECD-BE07-397627BAC758}" type="sibTrans" cxnId="{0B0B5879-444A-40F3-A0D9-59A775429B6C}">
      <dgm:prSet/>
      <dgm:spPr/>
      <dgm:t>
        <a:bodyPr/>
        <a:lstStyle/>
        <a:p>
          <a:endParaRPr lang="zh-CN" altLang="en-US"/>
        </a:p>
      </dgm:t>
    </dgm:pt>
    <dgm:pt modelId="{AD61F5EE-EC15-4C24-A353-6B46E1633941}" type="sibTrans" cxnId="{12D69A4F-0B0E-4D99-ABD6-3E828B029103}">
      <dgm:prSet/>
      <dgm:spPr/>
      <dgm:t>
        <a:bodyPr/>
        <a:lstStyle/>
        <a:p>
          <a:endParaRPr lang="zh-CN" altLang="en-US"/>
        </a:p>
      </dgm:t>
    </dgm:pt>
    <dgm:pt modelId="{C9A23A9A-696A-4A0B-9963-B1ADA0D36D7D}" type="parTrans" cxnId="{4780C57F-72D5-404C-B9F2-DA6F3BD6C169}">
      <dgm:prSet/>
      <dgm:spPr/>
      <dgm:t>
        <a:bodyPr/>
        <a:lstStyle/>
        <a:p>
          <a:endParaRPr lang="zh-CN" altLang="en-US"/>
        </a:p>
      </dgm:t>
    </dgm:pt>
    <dgm:pt modelId="{2C00F1A2-ADAA-4768-9006-444F622637F9}">
      <dgm:prSet phldrT="[文本]" custT="1"/>
      <dgm:spPr/>
      <dgm:t>
        <a:bodyPr/>
        <a:lstStyle/>
        <a:p>
          <a:r>
            <a:rPr lang="zh-CN" altLang="en-US" sz="1600" smtClean="0"/>
            <a:t>柱杆装</a:t>
          </a:r>
          <a:endParaRPr lang="zh-CN" altLang="en-US" sz="1600"/>
        </a:p>
      </dgm:t>
    </dgm:pt>
    <dgm:pt modelId="{9A431D60-91A7-4473-97DB-5F9E1F9352C8}" type="parTrans" cxnId="{CA79511A-D620-4A91-B232-284402ACD903}">
      <dgm:prSet/>
      <dgm:spPr/>
      <dgm:t>
        <a:bodyPr/>
        <a:lstStyle/>
        <a:p>
          <a:endParaRPr lang="zh-CN" altLang="en-US"/>
        </a:p>
      </dgm:t>
    </dgm:pt>
    <dgm:pt modelId="{679EF8BB-96D7-4CCD-BE7F-89274190CF11}">
      <dgm:prSet phldrT="[文本]" custT="1"/>
      <dgm:spPr/>
      <dgm:t>
        <a:bodyPr/>
        <a:lstStyle/>
        <a:p>
          <a:r>
            <a:rPr lang="zh-CN" altLang="en-US" sz="1200" smtClean="0"/>
            <a:t>常用于园区、停车场等环境定点监控</a:t>
          </a:r>
          <a:endParaRPr lang="zh-CN" altLang="en-US" sz="1200"/>
        </a:p>
      </dgm:t>
    </dgm:pt>
    <dgm:pt modelId="{834F299C-8E19-4656-B9AD-9DAAE989EF6A}" type="parTrans" cxnId="{ABA23B0C-FEA1-4B18-B860-F51293FB3CB3}">
      <dgm:prSet/>
      <dgm:spPr/>
      <dgm:t>
        <a:bodyPr/>
        <a:lstStyle/>
        <a:p>
          <a:endParaRPr lang="zh-CN" altLang="en-US"/>
        </a:p>
      </dgm:t>
    </dgm:pt>
    <dgm:pt modelId="{B8D1A61A-1723-4E80-9242-281DCB4DDBE5}">
      <dgm:prSet phldrT="[文本]"/>
      <dgm:spPr>
        <a:blipFill rotWithShape="0">
          <a:blip xmlns:r="http://schemas.openxmlformats.org/officeDocument/2006/relationships" r:embed="rId2"/>
          <a:stretch>
            <a:fillRect/>
          </a:stretch>
        </a:blipFill>
        <a:ln>
          <a:noFill/>
        </a:ln>
      </dgm:spPr>
      <dgm:t>
        <a:bodyPr/>
        <a:lstStyle/>
        <a:p>
          <a:endParaRPr lang="zh-CN" altLang="en-US"/>
        </a:p>
      </dgm:t>
    </dgm:pt>
    <dgm:pt modelId="{646D2F72-177E-4953-9421-E84CBF281AA4}" type="sibTrans" cxnId="{ABA23B0C-FEA1-4B18-B860-F51293FB3CB3}">
      <dgm:prSet/>
      <dgm:spPr/>
      <dgm:t>
        <a:bodyPr/>
        <a:lstStyle/>
        <a:p>
          <a:endParaRPr lang="zh-CN" altLang="en-US"/>
        </a:p>
      </dgm:t>
    </dgm:pt>
    <dgm:pt modelId="{EC579A67-83B2-499B-B122-1388D91EFDE4}" type="sibTrans" cxnId="{CA79511A-D620-4A91-B232-284402ACD903}">
      <dgm:prSet/>
      <dgm:spPr/>
      <dgm:t>
        <a:bodyPr/>
        <a:lstStyle/>
        <a:p>
          <a:endParaRPr lang="zh-CN" altLang="en-US"/>
        </a:p>
      </dgm:t>
    </dgm:pt>
    <dgm:pt modelId="{A4DA775B-9EA6-4B5B-AADF-51085015A01B}" type="sibTrans" cxnId="{4780C57F-72D5-404C-B9F2-DA6F3BD6C169}">
      <dgm:prSet/>
      <dgm:spPr/>
      <dgm:t>
        <a:bodyPr/>
        <a:lstStyle/>
        <a:p>
          <a:endParaRPr lang="zh-CN" altLang="en-US"/>
        </a:p>
      </dgm:t>
    </dgm:pt>
    <dgm:pt modelId="{AA02A4C3-101A-4D7E-950A-9720C3B23129}" type="parTrans" cxnId="{232BC543-06D3-4A12-9917-920DA428FDF4}">
      <dgm:prSet/>
      <dgm:spPr/>
      <dgm:t>
        <a:bodyPr/>
        <a:lstStyle/>
        <a:p>
          <a:endParaRPr lang="zh-CN" altLang="en-US"/>
        </a:p>
      </dgm:t>
    </dgm:pt>
    <dgm:pt modelId="{8AD0362F-90CA-4133-8E7D-A5D29EC3D01A}">
      <dgm:prSet phldrT="[文本]" custT="1"/>
      <dgm:spPr/>
      <dgm:t>
        <a:bodyPr/>
        <a:lstStyle/>
        <a:p>
          <a:r>
            <a:rPr lang="zh-CN" altLang="en-US" sz="1600" smtClean="0"/>
            <a:t>横杆装</a:t>
          </a:r>
          <a:endParaRPr lang="zh-CN" altLang="en-US" sz="1600"/>
        </a:p>
      </dgm:t>
    </dgm:pt>
    <dgm:pt modelId="{3304F353-DA60-4C27-BD2F-8E2C272A4532}" type="parTrans" cxnId="{236B0267-43B6-4FAD-933F-838415A1CF0F}">
      <dgm:prSet/>
      <dgm:spPr/>
      <dgm:t>
        <a:bodyPr/>
        <a:lstStyle/>
        <a:p>
          <a:endParaRPr lang="zh-CN" altLang="en-US"/>
        </a:p>
      </dgm:t>
    </dgm:pt>
    <dgm:pt modelId="{D2ADFF2E-56DB-4CF6-AC77-4175DF32F523}">
      <dgm:prSet phldrT="[文本]" custT="1"/>
      <dgm:spPr/>
      <dgm:t>
        <a:bodyPr/>
        <a:lstStyle/>
        <a:p>
          <a:r>
            <a:rPr lang="zh-CN" altLang="en-US" sz="1200" smtClean="0"/>
            <a:t>常用于卡口、电警等环境定点监控</a:t>
          </a:r>
          <a:endParaRPr lang="zh-CN" altLang="en-US" sz="1200"/>
        </a:p>
      </dgm:t>
    </dgm:pt>
    <dgm:pt modelId="{83978106-D0DA-4580-8701-E3CCE3742D79}" type="parTrans" cxnId="{DB494EEC-0A14-4424-9681-5C804E45CE0A}">
      <dgm:prSet/>
      <dgm:spPr/>
      <dgm:t>
        <a:bodyPr/>
        <a:lstStyle/>
        <a:p>
          <a:endParaRPr lang="zh-CN" altLang="en-US"/>
        </a:p>
      </dgm:t>
    </dgm:pt>
    <dgm:pt modelId="{00953C08-F99D-4E22-A86A-0687F4494B2A}">
      <dgm:prSet phldrT="[文本]"/>
      <dgm:spPr>
        <a:blipFill rotWithShape="0">
          <a:blip xmlns:r="http://schemas.openxmlformats.org/officeDocument/2006/relationships" r:embed="rId3"/>
          <a:stretch>
            <a:fillRect/>
          </a:stretch>
        </a:blipFill>
        <a:ln>
          <a:noFill/>
        </a:ln>
      </dgm:spPr>
      <dgm:t>
        <a:bodyPr/>
        <a:lstStyle/>
        <a:p>
          <a:endParaRPr lang="zh-CN" altLang="en-US"/>
        </a:p>
      </dgm:t>
    </dgm:pt>
    <dgm:pt modelId="{45FBBF00-4A77-49AA-8E5C-EC56286CE1EF}" type="sibTrans" cxnId="{DB494EEC-0A14-4424-9681-5C804E45CE0A}">
      <dgm:prSet/>
      <dgm:spPr/>
      <dgm:t>
        <a:bodyPr/>
        <a:lstStyle/>
        <a:p>
          <a:endParaRPr lang="zh-CN" altLang="en-US"/>
        </a:p>
      </dgm:t>
    </dgm:pt>
    <dgm:pt modelId="{966CB11F-3680-46D6-B14A-137C14777D31}" type="sibTrans" cxnId="{236B0267-43B6-4FAD-933F-838415A1CF0F}">
      <dgm:prSet/>
      <dgm:spPr/>
      <dgm:t>
        <a:bodyPr/>
        <a:lstStyle/>
        <a:p>
          <a:endParaRPr lang="zh-CN" altLang="en-US"/>
        </a:p>
      </dgm:t>
    </dgm:pt>
    <dgm:pt modelId="{0179ADA6-A600-46ED-80BD-9A008389567D}" type="sibTrans" cxnId="{232BC543-06D3-4A12-9917-920DA428FDF4}">
      <dgm:prSet/>
      <dgm:spPr/>
      <dgm:t>
        <a:bodyPr/>
        <a:lstStyle/>
        <a:p>
          <a:endParaRPr lang="zh-CN" altLang="en-US"/>
        </a:p>
      </dgm:t>
    </dgm:pt>
    <dgm:pt modelId="{F8A52840-7F83-4F0D-BA67-BD6BBD72B0BB}" type="sibTrans" cxnId="{CFA532BF-6408-4E24-AAF0-95E60B4EC43E}">
      <dgm:prSet/>
      <dgm:spPr/>
      <dgm:t>
        <a:bodyPr/>
        <a:lstStyle/>
        <a:p>
          <a:endParaRPr lang="zh-CN" altLang="en-US"/>
        </a:p>
      </dgm:t>
    </dgm:pt>
    <dgm:pt modelId="{4C00A3BF-06D5-450F-A14C-59DD6C8585D0}" type="sibTrans" cxnId="{68677264-6FA5-4AF2-9392-6B84F64838C6}">
      <dgm:prSet/>
      <dgm:spPr/>
      <dgm:t>
        <a:bodyPr/>
        <a:lstStyle/>
        <a:p>
          <a:endParaRPr lang="zh-CN" altLang="en-US"/>
        </a:p>
      </dgm:t>
    </dgm:pt>
    <dgm:pt modelId="{B0309AD3-D82D-457F-A353-893B0D4B81C9}" type="sibTrans" cxnId="{C866DCD8-D085-42F7-8E0F-95711B7F3FAF}">
      <dgm:prSet/>
      <dgm:spPr/>
      <dgm:t>
        <a:bodyPr/>
        <a:lstStyle/>
        <a:p>
          <a:endParaRPr lang="zh-CN" altLang="en-US"/>
        </a:p>
      </dgm:t>
    </dgm:pt>
    <dgm:pt modelId="{A618FCD5-474F-4696-8086-89D5C632ABD5}" type="pres">
      <dgm:prSet presAssocID="{384B8A45-EAA3-4613-B394-01CF0FB472C1}" presName="mainComposite" presStyleCnt="0">
        <dgm:presLayoutVars>
          <dgm:chPref val="1"/>
          <dgm:dir/>
          <dgm:animOne val="branch"/>
          <dgm:animLvl val="lvl"/>
          <dgm:resizeHandles val="exact"/>
        </dgm:presLayoutVars>
      </dgm:prSet>
      <dgm:spPr/>
      <dgm:t>
        <a:bodyPr/>
        <a:lstStyle/>
        <a:p>
          <a:endParaRPr lang="zh-CN" altLang="en-US"/>
        </a:p>
      </dgm:t>
    </dgm:pt>
    <dgm:pt modelId="{8073500C-B00D-4057-8CC1-20ED5FA102FB}" type="pres">
      <dgm:prSet presAssocID="{384B8A45-EAA3-4613-B394-01CF0FB472C1}" presName="hierFlow" presStyleCnt="0"/>
      <dgm:spPr/>
      <dgm:t>
        <a:bodyPr/>
        <a:lstStyle/>
        <a:p>
          <a:endParaRPr/>
        </a:p>
      </dgm:t>
    </dgm:pt>
    <dgm:pt modelId="{51FEABE7-1B69-4DFA-9807-661F0B728DC7}" type="pres">
      <dgm:prSet presAssocID="{384B8A45-EAA3-4613-B394-01CF0FB472C1}" presName="hierChild1" presStyleCnt="0">
        <dgm:presLayoutVars>
          <dgm:chPref val="1"/>
          <dgm:animOne val="branch"/>
          <dgm:animLvl val="lvl"/>
        </dgm:presLayoutVars>
      </dgm:prSet>
      <dgm:spPr/>
      <dgm:t>
        <a:bodyPr/>
        <a:lstStyle/>
        <a:p>
          <a:endParaRPr/>
        </a:p>
      </dgm:t>
    </dgm:pt>
    <dgm:pt modelId="{7564045B-04B5-4EAB-8A19-274F10502A78}" type="pres">
      <dgm:prSet presAssocID="{622919C4-0280-4602-91EA-1CC13647CE4E}" presName="Name14" presStyleCnt="0"/>
      <dgm:spPr/>
      <dgm:t>
        <a:bodyPr/>
        <a:lstStyle/>
        <a:p>
          <a:endParaRPr/>
        </a:p>
      </dgm:t>
    </dgm:pt>
    <dgm:pt modelId="{97C359A2-3C04-4C41-B1CA-8258CE5EDAA1}" type="pres">
      <dgm:prSet presAssocID="{622919C4-0280-4602-91EA-1CC13647CE4E}" presName="level1Shape" presStyleLbl="node0" presStyleIdx="0" presStyleCnt="1" custScaleX="125317">
        <dgm:presLayoutVars>
          <dgm:chPref val="3"/>
        </dgm:presLayoutVars>
      </dgm:prSet>
      <dgm:spPr/>
      <dgm:t>
        <a:bodyPr/>
        <a:lstStyle/>
        <a:p>
          <a:endParaRPr lang="zh-CN" altLang="en-US"/>
        </a:p>
      </dgm:t>
    </dgm:pt>
    <dgm:pt modelId="{038B9ECF-BFCC-4ADA-8E35-53B84BE3893B}" type="pres">
      <dgm:prSet presAssocID="{622919C4-0280-4602-91EA-1CC13647CE4E}" presName="hierChild2" presStyleCnt="0"/>
      <dgm:spPr/>
      <dgm:t>
        <a:bodyPr/>
        <a:lstStyle/>
        <a:p>
          <a:endParaRPr/>
        </a:p>
      </dgm:t>
    </dgm:pt>
    <dgm:pt modelId="{5BD2A589-733B-4A01-9F7B-2E3E3FCFE1C3}" type="pres">
      <dgm:prSet presAssocID="{5D30936C-B142-4661-B0A5-8BD99EF7C334}" presName="Name19" presStyleLbl="parChTrans1D2" presStyleIdx="0" presStyleCnt="1"/>
      <dgm:spPr/>
      <dgm:t>
        <a:bodyPr/>
        <a:lstStyle/>
        <a:p>
          <a:endParaRPr lang="zh-CN" altLang="en-US"/>
        </a:p>
      </dgm:t>
    </dgm:pt>
    <dgm:pt modelId="{EDD34753-3FB9-446E-990F-169EE1323B1E}" type="pres">
      <dgm:prSet presAssocID="{6338432E-17BA-4270-AF31-38D2421F61E5}" presName="Name21" presStyleCnt="0"/>
      <dgm:spPr/>
      <dgm:t>
        <a:bodyPr/>
        <a:lstStyle/>
        <a:p>
          <a:endParaRPr/>
        </a:p>
      </dgm:t>
    </dgm:pt>
    <dgm:pt modelId="{22687040-DC8E-4901-B8A5-B98874D3141C}" type="pres">
      <dgm:prSet presAssocID="{6338432E-17BA-4270-AF31-38D2421F61E5}" presName="level2Shape" presStyleLbl="node2" presStyleIdx="0" presStyleCnt="1" custScaleX="119573" custScaleY="92376" custLinFactNeighborY="-8080"/>
      <dgm:spPr/>
      <dgm:t>
        <a:bodyPr/>
        <a:lstStyle/>
        <a:p>
          <a:endParaRPr lang="zh-CN" altLang="en-US"/>
        </a:p>
      </dgm:t>
    </dgm:pt>
    <dgm:pt modelId="{D0B09EAB-6D61-4420-B848-9053E3A7E570}" type="pres">
      <dgm:prSet presAssocID="{6338432E-17BA-4270-AF31-38D2421F61E5}" presName="hierChild3" presStyleCnt="0"/>
      <dgm:spPr/>
      <dgm:t>
        <a:bodyPr/>
        <a:lstStyle/>
        <a:p>
          <a:endParaRPr/>
        </a:p>
      </dgm:t>
    </dgm:pt>
    <dgm:pt modelId="{82076888-1309-4079-B70B-C4B965FE724E}" type="pres">
      <dgm:prSet presAssocID="{D9926CE1-75C9-4873-BA2B-D49BE2D1A44A}" presName="Name19" presStyleLbl="parChTrans1D3" presStyleIdx="0" presStyleCnt="1"/>
      <dgm:spPr/>
      <dgm:t>
        <a:bodyPr/>
        <a:lstStyle/>
        <a:p>
          <a:endParaRPr lang="zh-CN" altLang="en-US"/>
        </a:p>
      </dgm:t>
    </dgm:pt>
    <dgm:pt modelId="{1C674B77-D33A-442B-A2E7-44BBD7143759}" type="pres">
      <dgm:prSet presAssocID="{B8C77F73-2B20-42BB-ACDE-DEB16A14D920}" presName="Name21" presStyleCnt="0"/>
      <dgm:spPr/>
      <dgm:t>
        <a:bodyPr/>
        <a:lstStyle/>
        <a:p>
          <a:endParaRPr/>
        </a:p>
      </dgm:t>
    </dgm:pt>
    <dgm:pt modelId="{BBAFCA25-86F3-4457-B429-53F47871CC85}" type="pres">
      <dgm:prSet presAssocID="{B8C77F73-2B20-42BB-ACDE-DEB16A14D920}" presName="level2Shape" presStyleLbl="node3" presStyleIdx="0" presStyleCnt="1" custScaleX="132833" custScaleY="93546"/>
      <dgm:spPr/>
      <dgm:t>
        <a:bodyPr/>
        <a:lstStyle/>
        <a:p>
          <a:endParaRPr lang="zh-CN" altLang="en-US"/>
        </a:p>
      </dgm:t>
    </dgm:pt>
    <dgm:pt modelId="{2D802C10-694D-4B8F-B512-62249DC73E37}" type="pres">
      <dgm:prSet presAssocID="{B8C77F73-2B20-42BB-ACDE-DEB16A14D920}" presName="hierChild3" presStyleCnt="0"/>
      <dgm:spPr/>
      <dgm:t>
        <a:bodyPr/>
        <a:lstStyle/>
        <a:p>
          <a:endParaRPr/>
        </a:p>
      </dgm:t>
    </dgm:pt>
    <dgm:pt modelId="{E919F4D5-1286-4940-802D-7F44C72BBEA2}" type="pres">
      <dgm:prSet presAssocID="{6475B459-30E5-483E-B87B-9BB553061715}" presName="Name19" presStyleLbl="parChTrans1D4" presStyleIdx="0" presStyleCnt="9"/>
      <dgm:spPr/>
      <dgm:t>
        <a:bodyPr/>
        <a:lstStyle/>
        <a:p>
          <a:endParaRPr lang="zh-CN" altLang="en-US"/>
        </a:p>
      </dgm:t>
    </dgm:pt>
    <dgm:pt modelId="{17C35C4B-3980-4D74-9ED5-89DA471BB9F4}" type="pres">
      <dgm:prSet presAssocID="{F16B3464-6300-4610-B644-B43A0730E399}" presName="Name21" presStyleCnt="0"/>
      <dgm:spPr/>
      <dgm:t>
        <a:bodyPr/>
        <a:lstStyle/>
        <a:p>
          <a:endParaRPr/>
        </a:p>
      </dgm:t>
    </dgm:pt>
    <dgm:pt modelId="{2C397CC8-C419-4DDE-BDA7-C0D4849CB038}" type="pres">
      <dgm:prSet presAssocID="{F16B3464-6300-4610-B644-B43A0730E399}" presName="level2Shape" presStyleLbl="node4" presStyleIdx="0" presStyleCnt="9" custScaleX="153339" custLinFactNeighborY="-52"/>
      <dgm:spPr/>
      <dgm:t>
        <a:bodyPr/>
        <a:lstStyle/>
        <a:p>
          <a:endParaRPr lang="zh-CN" altLang="en-US"/>
        </a:p>
      </dgm:t>
    </dgm:pt>
    <dgm:pt modelId="{BDCE76F0-99A9-494C-BCFD-52E765F15E01}" type="pres">
      <dgm:prSet presAssocID="{F16B3464-6300-4610-B644-B43A0730E399}" presName="hierChild3" presStyleCnt="0"/>
      <dgm:spPr/>
      <dgm:t>
        <a:bodyPr/>
        <a:lstStyle/>
        <a:p>
          <a:endParaRPr/>
        </a:p>
      </dgm:t>
    </dgm:pt>
    <dgm:pt modelId="{74A90E05-05BA-4D24-8B2B-9FAAED57DF65}" type="pres">
      <dgm:prSet presAssocID="{1948B7B7-4353-4C09-BE90-2A6A6FEE6C71}" presName="Name19" presStyleLbl="parChTrans1D4" presStyleIdx="1" presStyleCnt="9"/>
      <dgm:spPr/>
      <dgm:t>
        <a:bodyPr/>
        <a:lstStyle/>
        <a:p>
          <a:endParaRPr lang="zh-CN" altLang="en-US"/>
        </a:p>
      </dgm:t>
    </dgm:pt>
    <dgm:pt modelId="{D36F7828-6DAB-4A29-9211-52C67992D70E}" type="pres">
      <dgm:prSet presAssocID="{6E5A7E10-8659-4EB8-8B8E-9DFB955762DF}" presName="Name21" presStyleCnt="0"/>
      <dgm:spPr/>
      <dgm:t>
        <a:bodyPr/>
        <a:lstStyle/>
        <a:p>
          <a:endParaRPr/>
        </a:p>
      </dgm:t>
    </dgm:pt>
    <dgm:pt modelId="{2F08F3E7-7F92-4110-A71E-57E5272A3B2E}" type="pres">
      <dgm:prSet presAssocID="{6E5A7E10-8659-4EB8-8B8E-9DFB955762DF}" presName="level2Shape" presStyleLbl="node4" presStyleIdx="1" presStyleCnt="9" custScaleX="153339"/>
      <dgm:spPr/>
      <dgm:t>
        <a:bodyPr/>
        <a:lstStyle/>
        <a:p>
          <a:endParaRPr lang="zh-CN" altLang="en-US"/>
        </a:p>
      </dgm:t>
    </dgm:pt>
    <dgm:pt modelId="{1DEB8D93-9BEA-4463-9BC8-39C39354380D}" type="pres">
      <dgm:prSet presAssocID="{6E5A7E10-8659-4EB8-8B8E-9DFB955762DF}" presName="hierChild3" presStyleCnt="0"/>
      <dgm:spPr/>
      <dgm:t>
        <a:bodyPr/>
        <a:lstStyle/>
        <a:p>
          <a:endParaRPr/>
        </a:p>
      </dgm:t>
    </dgm:pt>
    <dgm:pt modelId="{69F825F7-B195-42A4-AE57-4874C4321C91}" type="pres">
      <dgm:prSet presAssocID="{7D3D87DB-9089-4841-A6CF-127FA4A6E66A}" presName="Name19" presStyleLbl="parChTrans1D4" presStyleIdx="2" presStyleCnt="9"/>
      <dgm:spPr/>
      <dgm:t>
        <a:bodyPr/>
        <a:lstStyle/>
        <a:p>
          <a:endParaRPr lang="zh-CN" altLang="en-US"/>
        </a:p>
      </dgm:t>
    </dgm:pt>
    <dgm:pt modelId="{BBB141D3-1DB3-4E28-99C2-6C71A32DEE4C}" type="pres">
      <dgm:prSet presAssocID="{3BD77851-1401-414F-9C2C-E0529B35E78B}" presName="Name21" presStyleCnt="0"/>
      <dgm:spPr/>
      <dgm:t>
        <a:bodyPr/>
        <a:lstStyle/>
        <a:p>
          <a:endParaRPr/>
        </a:p>
      </dgm:t>
    </dgm:pt>
    <dgm:pt modelId="{13BF7F74-6291-4730-B273-8F7F232D40B5}" type="pres">
      <dgm:prSet presAssocID="{3BD77851-1401-414F-9C2C-E0529B35E78B}" presName="level2Shape" presStyleLbl="node4" presStyleIdx="2" presStyleCnt="9" custScaleX="148141" custScaleY="97512"/>
      <dgm:spPr/>
      <dgm:t>
        <a:bodyPr/>
        <a:lstStyle/>
        <a:p>
          <a:endParaRPr lang="zh-CN" altLang="en-US"/>
        </a:p>
      </dgm:t>
    </dgm:pt>
    <dgm:pt modelId="{F60EB42C-BD2E-474E-B9EC-8203E5DE8E14}" type="pres">
      <dgm:prSet presAssocID="{3BD77851-1401-414F-9C2C-E0529B35E78B}" presName="hierChild3" presStyleCnt="0"/>
      <dgm:spPr/>
      <dgm:t>
        <a:bodyPr/>
        <a:lstStyle/>
        <a:p>
          <a:endParaRPr/>
        </a:p>
      </dgm:t>
    </dgm:pt>
    <dgm:pt modelId="{687616D6-397D-4F24-A6B1-79461544ED3F}" type="pres">
      <dgm:prSet presAssocID="{C9A23A9A-696A-4A0B-9963-B1ADA0D36D7D}" presName="Name19" presStyleLbl="parChTrans1D4" presStyleIdx="3" presStyleCnt="9"/>
      <dgm:spPr/>
      <dgm:t>
        <a:bodyPr/>
        <a:lstStyle/>
        <a:p>
          <a:endParaRPr lang="zh-CN" altLang="en-US"/>
        </a:p>
      </dgm:t>
    </dgm:pt>
    <dgm:pt modelId="{C3872375-5D81-4270-A3B9-5059BDEE62C8}" type="pres">
      <dgm:prSet presAssocID="{2C00F1A2-ADAA-4768-9006-444F622637F9}" presName="Name21" presStyleCnt="0"/>
      <dgm:spPr/>
      <dgm:t>
        <a:bodyPr/>
        <a:lstStyle/>
        <a:p>
          <a:endParaRPr/>
        </a:p>
      </dgm:t>
    </dgm:pt>
    <dgm:pt modelId="{E0CC7938-7C6E-4271-83B7-89F34C7A913E}" type="pres">
      <dgm:prSet presAssocID="{2C00F1A2-ADAA-4768-9006-444F622637F9}" presName="level2Shape" presStyleLbl="node4" presStyleIdx="3" presStyleCnt="9" custScaleX="153339" custLinFactNeighborY="-52"/>
      <dgm:spPr/>
      <dgm:t>
        <a:bodyPr/>
        <a:lstStyle/>
        <a:p>
          <a:endParaRPr lang="zh-CN" altLang="en-US"/>
        </a:p>
      </dgm:t>
    </dgm:pt>
    <dgm:pt modelId="{CFE56391-FFF0-4CB4-B26D-4F39AEC4ABC2}" type="pres">
      <dgm:prSet presAssocID="{2C00F1A2-ADAA-4768-9006-444F622637F9}" presName="hierChild3" presStyleCnt="0"/>
      <dgm:spPr/>
      <dgm:t>
        <a:bodyPr/>
        <a:lstStyle/>
        <a:p>
          <a:endParaRPr/>
        </a:p>
      </dgm:t>
    </dgm:pt>
    <dgm:pt modelId="{0DD6109C-E408-42D9-A169-3EBBA7315324}" type="pres">
      <dgm:prSet presAssocID="{9A431D60-91A7-4473-97DB-5F9E1F9352C8}" presName="Name19" presStyleLbl="parChTrans1D4" presStyleIdx="4" presStyleCnt="9"/>
      <dgm:spPr/>
      <dgm:t>
        <a:bodyPr/>
        <a:lstStyle/>
        <a:p>
          <a:endParaRPr lang="zh-CN" altLang="en-US"/>
        </a:p>
      </dgm:t>
    </dgm:pt>
    <dgm:pt modelId="{67DAC7D8-F041-4C83-BD09-011A6410F79A}" type="pres">
      <dgm:prSet presAssocID="{679EF8BB-96D7-4CCD-BE7F-89274190CF11}" presName="Name21" presStyleCnt="0"/>
      <dgm:spPr/>
      <dgm:t>
        <a:bodyPr/>
        <a:lstStyle/>
        <a:p>
          <a:endParaRPr/>
        </a:p>
      </dgm:t>
    </dgm:pt>
    <dgm:pt modelId="{D793DA40-73DC-4805-A7DE-8E0604C601FF}" type="pres">
      <dgm:prSet presAssocID="{679EF8BB-96D7-4CCD-BE7F-89274190CF11}" presName="level2Shape" presStyleLbl="node4" presStyleIdx="4" presStyleCnt="9" custScaleX="153339"/>
      <dgm:spPr/>
      <dgm:t>
        <a:bodyPr/>
        <a:lstStyle/>
        <a:p>
          <a:endParaRPr lang="zh-CN" altLang="en-US"/>
        </a:p>
      </dgm:t>
    </dgm:pt>
    <dgm:pt modelId="{FB71EB8C-D0C0-4890-88D9-CB2AF2F5FFBB}" type="pres">
      <dgm:prSet presAssocID="{679EF8BB-96D7-4CCD-BE7F-89274190CF11}" presName="hierChild3" presStyleCnt="0"/>
      <dgm:spPr/>
      <dgm:t>
        <a:bodyPr/>
        <a:lstStyle/>
        <a:p>
          <a:endParaRPr/>
        </a:p>
      </dgm:t>
    </dgm:pt>
    <dgm:pt modelId="{857883E1-C846-4CD6-BADB-85796D72DBF2}" type="pres">
      <dgm:prSet presAssocID="{834F299C-8E19-4656-B9AD-9DAAE989EF6A}" presName="Name19" presStyleLbl="parChTrans1D4" presStyleIdx="5" presStyleCnt="9"/>
      <dgm:spPr/>
      <dgm:t>
        <a:bodyPr/>
        <a:lstStyle/>
        <a:p>
          <a:endParaRPr lang="zh-CN" altLang="en-US"/>
        </a:p>
      </dgm:t>
    </dgm:pt>
    <dgm:pt modelId="{F52DCB70-2AF0-4830-90A3-AC82EAF2B6E8}" type="pres">
      <dgm:prSet presAssocID="{B8D1A61A-1723-4E80-9242-281DCB4DDBE5}" presName="Name21" presStyleCnt="0"/>
      <dgm:spPr/>
      <dgm:t>
        <a:bodyPr/>
        <a:lstStyle/>
        <a:p>
          <a:endParaRPr/>
        </a:p>
      </dgm:t>
    </dgm:pt>
    <dgm:pt modelId="{AD2E4260-E879-4948-8599-DE337AA8B1D4}" type="pres">
      <dgm:prSet presAssocID="{B8D1A61A-1723-4E80-9242-281DCB4DDBE5}" presName="level2Shape" presStyleLbl="node4" presStyleIdx="5" presStyleCnt="9" custScaleX="64160" custScaleY="129185"/>
      <dgm:spPr/>
      <dgm:t>
        <a:bodyPr/>
        <a:lstStyle/>
        <a:p>
          <a:endParaRPr lang="zh-CN" altLang="en-US"/>
        </a:p>
      </dgm:t>
    </dgm:pt>
    <dgm:pt modelId="{2AA04074-E682-40A7-A7F9-EC10379A4232}" type="pres">
      <dgm:prSet presAssocID="{B8D1A61A-1723-4E80-9242-281DCB4DDBE5}" presName="hierChild3" presStyleCnt="0"/>
      <dgm:spPr/>
      <dgm:t>
        <a:bodyPr/>
        <a:lstStyle/>
        <a:p>
          <a:endParaRPr/>
        </a:p>
      </dgm:t>
    </dgm:pt>
    <dgm:pt modelId="{19A88CE3-4A9B-4532-ABD7-F8BAABF14CF6}" type="pres">
      <dgm:prSet presAssocID="{AA02A4C3-101A-4D7E-950A-9720C3B23129}" presName="Name19" presStyleLbl="parChTrans1D4" presStyleIdx="6" presStyleCnt="9"/>
      <dgm:spPr/>
      <dgm:t>
        <a:bodyPr/>
        <a:lstStyle/>
        <a:p>
          <a:endParaRPr lang="zh-CN" altLang="en-US"/>
        </a:p>
      </dgm:t>
    </dgm:pt>
    <dgm:pt modelId="{45906FD5-16B6-40E9-810C-F60DEDDF626B}" type="pres">
      <dgm:prSet presAssocID="{8AD0362F-90CA-4133-8E7D-A5D29EC3D01A}" presName="Name21" presStyleCnt="0"/>
      <dgm:spPr/>
      <dgm:t>
        <a:bodyPr/>
        <a:lstStyle/>
        <a:p>
          <a:endParaRPr/>
        </a:p>
      </dgm:t>
    </dgm:pt>
    <dgm:pt modelId="{BF617C10-A556-45FC-9FBD-D4A60F1E45B6}" type="pres">
      <dgm:prSet presAssocID="{8AD0362F-90CA-4133-8E7D-A5D29EC3D01A}" presName="level2Shape" presStyleLbl="node4" presStyleIdx="6" presStyleCnt="9" custScaleX="153339" custLinFactNeighborY="-52"/>
      <dgm:spPr/>
      <dgm:t>
        <a:bodyPr/>
        <a:lstStyle/>
        <a:p>
          <a:endParaRPr lang="zh-CN" altLang="en-US"/>
        </a:p>
      </dgm:t>
    </dgm:pt>
    <dgm:pt modelId="{CBE8AD5F-A84F-414C-8DEF-7C6BE69EC131}" type="pres">
      <dgm:prSet presAssocID="{8AD0362F-90CA-4133-8E7D-A5D29EC3D01A}" presName="hierChild3" presStyleCnt="0"/>
      <dgm:spPr/>
      <dgm:t>
        <a:bodyPr/>
        <a:lstStyle/>
        <a:p>
          <a:endParaRPr/>
        </a:p>
      </dgm:t>
    </dgm:pt>
    <dgm:pt modelId="{B2BFA798-AD0D-4ED5-99F3-D401A5C4FC9C}" type="pres">
      <dgm:prSet presAssocID="{3304F353-DA60-4C27-BD2F-8E2C272A4532}" presName="Name19" presStyleLbl="parChTrans1D4" presStyleIdx="7" presStyleCnt="9"/>
      <dgm:spPr/>
      <dgm:t>
        <a:bodyPr/>
        <a:lstStyle/>
        <a:p>
          <a:endParaRPr lang="zh-CN" altLang="en-US"/>
        </a:p>
      </dgm:t>
    </dgm:pt>
    <dgm:pt modelId="{D25197FA-1AEF-4922-9C21-33F5497214C9}" type="pres">
      <dgm:prSet presAssocID="{D2ADFF2E-56DB-4CF6-AC77-4175DF32F523}" presName="Name21" presStyleCnt="0"/>
      <dgm:spPr/>
      <dgm:t>
        <a:bodyPr/>
        <a:lstStyle/>
        <a:p>
          <a:endParaRPr/>
        </a:p>
      </dgm:t>
    </dgm:pt>
    <dgm:pt modelId="{B289DD31-E453-49F1-AFC0-AD284A6D7FD8}" type="pres">
      <dgm:prSet presAssocID="{D2ADFF2E-56DB-4CF6-AC77-4175DF32F523}" presName="level2Shape" presStyleLbl="node4" presStyleIdx="7" presStyleCnt="9" custScaleX="153339"/>
      <dgm:spPr/>
      <dgm:t>
        <a:bodyPr/>
        <a:lstStyle/>
        <a:p>
          <a:endParaRPr lang="zh-CN" altLang="en-US"/>
        </a:p>
      </dgm:t>
    </dgm:pt>
    <dgm:pt modelId="{41FE2078-03D0-45B3-A9E7-DF61CEFCDD45}" type="pres">
      <dgm:prSet presAssocID="{D2ADFF2E-56DB-4CF6-AC77-4175DF32F523}" presName="hierChild3" presStyleCnt="0"/>
      <dgm:spPr/>
      <dgm:t>
        <a:bodyPr/>
        <a:lstStyle/>
        <a:p>
          <a:endParaRPr/>
        </a:p>
      </dgm:t>
    </dgm:pt>
    <dgm:pt modelId="{3318FA00-F59A-4C1B-A079-CE886C3DA33C}" type="pres">
      <dgm:prSet presAssocID="{83978106-D0DA-4580-8701-E3CCE3742D79}" presName="Name19" presStyleLbl="parChTrans1D4" presStyleIdx="8" presStyleCnt="9"/>
      <dgm:spPr/>
      <dgm:t>
        <a:bodyPr/>
        <a:lstStyle/>
        <a:p>
          <a:endParaRPr lang="zh-CN" altLang="en-US"/>
        </a:p>
      </dgm:t>
    </dgm:pt>
    <dgm:pt modelId="{AE1DD050-8B93-46B9-B9C2-9B38506066A8}" type="pres">
      <dgm:prSet presAssocID="{00953C08-F99D-4E22-A86A-0687F4494B2A}" presName="Name21" presStyleCnt="0"/>
      <dgm:spPr/>
      <dgm:t>
        <a:bodyPr/>
        <a:lstStyle/>
        <a:p>
          <a:endParaRPr/>
        </a:p>
      </dgm:t>
    </dgm:pt>
    <dgm:pt modelId="{86128098-BC95-4A54-BEB1-E504B41ABCF3}" type="pres">
      <dgm:prSet presAssocID="{00953C08-F99D-4E22-A86A-0687F4494B2A}" presName="level2Shape" presStyleLbl="node4" presStyleIdx="8" presStyleCnt="9" custScaleX="123690" custScaleY="130162"/>
      <dgm:spPr/>
      <dgm:t>
        <a:bodyPr/>
        <a:lstStyle/>
        <a:p>
          <a:endParaRPr lang="zh-CN" altLang="en-US"/>
        </a:p>
      </dgm:t>
    </dgm:pt>
    <dgm:pt modelId="{AC28CBF5-3AF6-46D2-AD4A-3B159CDD7504}" type="pres">
      <dgm:prSet presAssocID="{00953C08-F99D-4E22-A86A-0687F4494B2A}" presName="hierChild3" presStyleCnt="0"/>
      <dgm:spPr/>
      <dgm:t>
        <a:bodyPr/>
        <a:lstStyle/>
        <a:p>
          <a:endParaRPr/>
        </a:p>
      </dgm:t>
    </dgm:pt>
    <dgm:pt modelId="{358D17A7-F097-4B2D-8EF0-F62B5BA9AE5F}" type="pres">
      <dgm:prSet presAssocID="{384B8A45-EAA3-4613-B394-01CF0FB472C1}" presName="bgShapesFlow" presStyleCnt="0"/>
      <dgm:spPr/>
      <dgm:t>
        <a:bodyPr/>
        <a:lstStyle/>
        <a:p>
          <a:endParaRPr/>
        </a:p>
      </dgm:t>
    </dgm:pt>
  </dgm:ptLst>
  <dgm:cxnLst>
    <dgm:cxn modelId="{9C69B4F2-32A3-4544-992B-1E65AB3E7EFA}" type="presOf" srcId="{C9A23A9A-696A-4A0B-9963-B1ADA0D36D7D}" destId="{687616D6-397D-4F24-A6B1-79461544ED3F}" srcOrd="0" destOrd="0" presId="urn:microsoft.com/office/officeart/2005/8/layout/hierarchy6"/>
    <dgm:cxn modelId="{236B0267-43B6-4FAD-933F-838415A1CF0F}" srcId="{8AD0362F-90CA-4133-8E7D-A5D29EC3D01A}" destId="{D2ADFF2E-56DB-4CF6-AC77-4175DF32F523}" srcOrd="0" destOrd="0" parTransId="{3304F353-DA60-4C27-BD2F-8E2C272A4532}" sibTransId="{966CB11F-3680-46D6-B14A-137C14777D31}"/>
    <dgm:cxn modelId="{C866DCD8-D085-42F7-8E0F-95711B7F3FAF}" srcId="{384B8A45-EAA3-4613-B394-01CF0FB472C1}" destId="{622919C4-0280-4602-91EA-1CC13647CE4E}" srcOrd="0" destOrd="0" parTransId="{3F8BB050-562B-44B8-A5B4-7E671880AE56}" sibTransId="{B0309AD3-D82D-457F-A353-893B0D4B81C9}"/>
    <dgm:cxn modelId="{49FD5F65-C185-4870-B058-EC0F33F71445}" type="presOf" srcId="{6E5A7E10-8659-4EB8-8B8E-9DFB955762DF}" destId="{2F08F3E7-7F92-4110-A71E-57E5272A3B2E}" srcOrd="0" destOrd="0" presId="urn:microsoft.com/office/officeart/2005/8/layout/hierarchy6"/>
    <dgm:cxn modelId="{55C80DD4-938B-4213-A449-8BD1F2677573}" type="presOf" srcId="{2C00F1A2-ADAA-4768-9006-444F622637F9}" destId="{E0CC7938-7C6E-4271-83B7-89F34C7A913E}" srcOrd="0" destOrd="0" presId="urn:microsoft.com/office/officeart/2005/8/layout/hierarchy6"/>
    <dgm:cxn modelId="{232BC543-06D3-4A12-9917-920DA428FDF4}" srcId="{B8C77F73-2B20-42BB-ACDE-DEB16A14D920}" destId="{8AD0362F-90CA-4133-8E7D-A5D29EC3D01A}" srcOrd="2" destOrd="0" parTransId="{AA02A4C3-101A-4D7E-950A-9720C3B23129}" sibTransId="{0179ADA6-A600-46ED-80BD-9A008389567D}"/>
    <dgm:cxn modelId="{9F2C0FAB-8891-42EA-B740-4EB34EA1AB8A}" type="presOf" srcId="{8AD0362F-90CA-4133-8E7D-A5D29EC3D01A}" destId="{BF617C10-A556-45FC-9FBD-D4A60F1E45B6}" srcOrd="0" destOrd="0" presId="urn:microsoft.com/office/officeart/2005/8/layout/hierarchy6"/>
    <dgm:cxn modelId="{ABA23B0C-FEA1-4B18-B860-F51293FB3CB3}" srcId="{679EF8BB-96D7-4CCD-BE7F-89274190CF11}" destId="{B8D1A61A-1723-4E80-9242-281DCB4DDBE5}" srcOrd="0" destOrd="0" parTransId="{834F299C-8E19-4656-B9AD-9DAAE989EF6A}" sibTransId="{646D2F72-177E-4953-9421-E84CBF281AA4}"/>
    <dgm:cxn modelId="{0E22568C-18FD-4E15-AEEB-589EFE27D54E}" type="presOf" srcId="{D2ADFF2E-56DB-4CF6-AC77-4175DF32F523}" destId="{B289DD31-E453-49F1-AFC0-AD284A6D7FD8}" srcOrd="0" destOrd="0" presId="urn:microsoft.com/office/officeart/2005/8/layout/hierarchy6"/>
    <dgm:cxn modelId="{197B6C61-4337-4596-8A45-77435A353252}" type="presOf" srcId="{6475B459-30E5-483E-B87B-9BB553061715}" destId="{E919F4D5-1286-4940-802D-7F44C72BBEA2}" srcOrd="0" destOrd="0" presId="urn:microsoft.com/office/officeart/2005/8/layout/hierarchy6"/>
    <dgm:cxn modelId="{DB494EEC-0A14-4424-9681-5C804E45CE0A}" srcId="{D2ADFF2E-56DB-4CF6-AC77-4175DF32F523}" destId="{00953C08-F99D-4E22-A86A-0687F4494B2A}" srcOrd="0" destOrd="0" parTransId="{83978106-D0DA-4580-8701-E3CCE3742D79}" sibTransId="{45FBBF00-4A77-49AA-8E5C-EC56286CE1EF}"/>
    <dgm:cxn modelId="{28156DD0-F1B5-49EB-94E6-8AFE1054BCF7}" type="presOf" srcId="{D9926CE1-75C9-4873-BA2B-D49BE2D1A44A}" destId="{82076888-1309-4079-B70B-C4B965FE724E}" srcOrd="0" destOrd="0" presId="urn:microsoft.com/office/officeart/2005/8/layout/hierarchy6"/>
    <dgm:cxn modelId="{11D17A68-A103-4FA6-AD2C-7744B5BA2626}" type="presOf" srcId="{679EF8BB-96D7-4CCD-BE7F-89274190CF11}" destId="{D793DA40-73DC-4805-A7DE-8E0604C601FF}" srcOrd="0" destOrd="0" presId="urn:microsoft.com/office/officeart/2005/8/layout/hierarchy6"/>
    <dgm:cxn modelId="{344EA8EC-95CD-471C-AA03-34DB5E3B8F3C}" type="presOf" srcId="{B8D1A61A-1723-4E80-9242-281DCB4DDBE5}" destId="{AD2E4260-E879-4948-8599-DE337AA8B1D4}" srcOrd="0" destOrd="0" presId="urn:microsoft.com/office/officeart/2005/8/layout/hierarchy6"/>
    <dgm:cxn modelId="{DADBBF30-95BC-4F95-B247-4F52A806381E}" type="presOf" srcId="{5D30936C-B142-4661-B0A5-8BD99EF7C334}" destId="{5BD2A589-733B-4A01-9F7B-2E3E3FCFE1C3}" srcOrd="0" destOrd="0" presId="urn:microsoft.com/office/officeart/2005/8/layout/hierarchy6"/>
    <dgm:cxn modelId="{EACF67F1-B1DA-45BC-BE09-EAB5AF1C5A3E}" type="presOf" srcId="{384B8A45-EAA3-4613-B394-01CF0FB472C1}" destId="{A618FCD5-474F-4696-8086-89D5C632ABD5}" srcOrd="0" destOrd="0" presId="urn:microsoft.com/office/officeart/2005/8/layout/hierarchy6"/>
    <dgm:cxn modelId="{8E4CE373-5E03-4FDF-ABB6-4111066EFCD5}" type="presOf" srcId="{AA02A4C3-101A-4D7E-950A-9720C3B23129}" destId="{19A88CE3-4A9B-4532-ABD7-F8BAABF14CF6}" srcOrd="0" destOrd="0" presId="urn:microsoft.com/office/officeart/2005/8/layout/hierarchy6"/>
    <dgm:cxn modelId="{B5E8C27E-7865-4770-B99D-C6EB8BE40587}" type="presOf" srcId="{9A431D60-91A7-4473-97DB-5F9E1F9352C8}" destId="{0DD6109C-E408-42D9-A169-3EBBA7315324}" srcOrd="0" destOrd="0" presId="urn:microsoft.com/office/officeart/2005/8/layout/hierarchy6"/>
    <dgm:cxn modelId="{68677264-6FA5-4AF2-9392-6B84F64838C6}" srcId="{622919C4-0280-4602-91EA-1CC13647CE4E}" destId="{6338432E-17BA-4270-AF31-38D2421F61E5}" srcOrd="0" destOrd="0" parTransId="{5D30936C-B142-4661-B0A5-8BD99EF7C334}" sibTransId="{4C00A3BF-06D5-450F-A14C-59DD6C8585D0}"/>
    <dgm:cxn modelId="{0B0B5879-444A-40F3-A0D9-59A775429B6C}" srcId="{F16B3464-6300-4610-B644-B43A0730E399}" destId="{6E5A7E10-8659-4EB8-8B8E-9DFB955762DF}" srcOrd="0" destOrd="0" parTransId="{1948B7B7-4353-4C09-BE90-2A6A6FEE6C71}" sibTransId="{B47BFB4F-2CAB-4ECD-BE07-397627BAC758}"/>
    <dgm:cxn modelId="{64CADDA2-7CAD-4A9A-9C26-FC383398CC40}" type="presOf" srcId="{834F299C-8E19-4656-B9AD-9DAAE989EF6A}" destId="{857883E1-C846-4CD6-BADB-85796D72DBF2}" srcOrd="0" destOrd="0" presId="urn:microsoft.com/office/officeart/2005/8/layout/hierarchy6"/>
    <dgm:cxn modelId="{BE56B17B-41BD-422B-8BCF-098274A79C57}" type="presOf" srcId="{3304F353-DA60-4C27-BD2F-8E2C272A4532}" destId="{B2BFA798-AD0D-4ED5-99F3-D401A5C4FC9C}" srcOrd="0" destOrd="0" presId="urn:microsoft.com/office/officeart/2005/8/layout/hierarchy6"/>
    <dgm:cxn modelId="{12D69A4F-0B0E-4D99-ABD6-3E828B029103}" srcId="{B8C77F73-2B20-42BB-ACDE-DEB16A14D920}" destId="{F16B3464-6300-4610-B644-B43A0730E399}" srcOrd="0" destOrd="0" parTransId="{6475B459-30E5-483E-B87B-9BB553061715}" sibTransId="{AD61F5EE-EC15-4C24-A353-6B46E1633941}"/>
    <dgm:cxn modelId="{016D4726-68A2-4471-ADBC-F98532BF6816}" type="presOf" srcId="{83978106-D0DA-4580-8701-E3CCE3742D79}" destId="{3318FA00-F59A-4C1B-A079-CE886C3DA33C}" srcOrd="0" destOrd="0" presId="urn:microsoft.com/office/officeart/2005/8/layout/hierarchy6"/>
    <dgm:cxn modelId="{860542EE-7693-417C-8697-7861B2254550}" type="presOf" srcId="{1948B7B7-4353-4C09-BE90-2A6A6FEE6C71}" destId="{74A90E05-05BA-4D24-8B2B-9FAAED57DF65}" srcOrd="0" destOrd="0" presId="urn:microsoft.com/office/officeart/2005/8/layout/hierarchy6"/>
    <dgm:cxn modelId="{D8C71E26-0BCE-4B4D-BE8D-84587AC592B8}" type="presOf" srcId="{B8C77F73-2B20-42BB-ACDE-DEB16A14D920}" destId="{BBAFCA25-86F3-4457-B429-53F47871CC85}" srcOrd="0" destOrd="0" presId="urn:microsoft.com/office/officeart/2005/8/layout/hierarchy6"/>
    <dgm:cxn modelId="{831E7D14-7805-432F-92BE-613765640400}" type="presOf" srcId="{3BD77851-1401-414F-9C2C-E0529B35E78B}" destId="{13BF7F74-6291-4730-B273-8F7F232D40B5}" srcOrd="0" destOrd="0" presId="urn:microsoft.com/office/officeart/2005/8/layout/hierarchy6"/>
    <dgm:cxn modelId="{CFA532BF-6408-4E24-AAF0-95E60B4EC43E}" srcId="{6338432E-17BA-4270-AF31-38D2421F61E5}" destId="{B8C77F73-2B20-42BB-ACDE-DEB16A14D920}" srcOrd="0" destOrd="0" parTransId="{D9926CE1-75C9-4873-BA2B-D49BE2D1A44A}" sibTransId="{F8A52840-7F83-4F0D-BA67-BD6BBD72B0BB}"/>
    <dgm:cxn modelId="{1B5C40C2-632B-487F-A257-D80F4A2D7A1E}" type="presOf" srcId="{6338432E-17BA-4270-AF31-38D2421F61E5}" destId="{22687040-DC8E-4901-B8A5-B98874D3141C}" srcOrd="0" destOrd="0" presId="urn:microsoft.com/office/officeart/2005/8/layout/hierarchy6"/>
    <dgm:cxn modelId="{8302DD1D-CE71-4BA7-920F-233B9422A6CE}" type="presOf" srcId="{622919C4-0280-4602-91EA-1CC13647CE4E}" destId="{97C359A2-3C04-4C41-B1CA-8258CE5EDAA1}" srcOrd="0" destOrd="0" presId="urn:microsoft.com/office/officeart/2005/8/layout/hierarchy6"/>
    <dgm:cxn modelId="{F960F11B-D6A4-402A-AC17-C2A7BD6FF316}" type="presOf" srcId="{7D3D87DB-9089-4841-A6CF-127FA4A6E66A}" destId="{69F825F7-B195-42A4-AE57-4874C4321C91}" srcOrd="0" destOrd="0" presId="urn:microsoft.com/office/officeart/2005/8/layout/hierarchy6"/>
    <dgm:cxn modelId="{CA79511A-D620-4A91-B232-284402ACD903}" srcId="{2C00F1A2-ADAA-4768-9006-444F622637F9}" destId="{679EF8BB-96D7-4CCD-BE7F-89274190CF11}" srcOrd="0" destOrd="0" parTransId="{9A431D60-91A7-4473-97DB-5F9E1F9352C8}" sibTransId="{EC579A67-83B2-499B-B122-1388D91EFDE4}"/>
    <dgm:cxn modelId="{4780C57F-72D5-404C-B9F2-DA6F3BD6C169}" srcId="{B8C77F73-2B20-42BB-ACDE-DEB16A14D920}" destId="{2C00F1A2-ADAA-4768-9006-444F622637F9}" srcOrd="1" destOrd="0" parTransId="{C9A23A9A-696A-4A0B-9963-B1ADA0D36D7D}" sibTransId="{A4DA775B-9EA6-4B5B-AADF-51085015A01B}"/>
    <dgm:cxn modelId="{9DDDBE97-9EE7-4392-AD90-E9B66596E3E3}" type="presOf" srcId="{00953C08-F99D-4E22-A86A-0687F4494B2A}" destId="{86128098-BC95-4A54-BEB1-E504B41ABCF3}" srcOrd="0" destOrd="0" presId="urn:microsoft.com/office/officeart/2005/8/layout/hierarchy6"/>
    <dgm:cxn modelId="{E089849B-2E9B-4D67-8274-BD556FBC230D}" type="presOf" srcId="{F16B3464-6300-4610-B644-B43A0730E399}" destId="{2C397CC8-C419-4DDE-BDA7-C0D4849CB038}" srcOrd="0" destOrd="0" presId="urn:microsoft.com/office/officeart/2005/8/layout/hierarchy6"/>
    <dgm:cxn modelId="{1E0D1AE2-C264-4E2D-AE06-3899600C05D9}" srcId="{6E5A7E10-8659-4EB8-8B8E-9DFB955762DF}" destId="{3BD77851-1401-414F-9C2C-E0529B35E78B}" srcOrd="0" destOrd="0" parTransId="{7D3D87DB-9089-4841-A6CF-127FA4A6E66A}" sibTransId="{5AADFBBA-5C8B-449C-8BF6-AA626E1FBF94}"/>
    <dgm:cxn modelId="{BEF323DB-E4FE-4518-A2B9-324322B7FB33}" type="presParOf" srcId="{A618FCD5-474F-4696-8086-89D5C632ABD5}" destId="{8073500C-B00D-4057-8CC1-20ED5FA102FB}" srcOrd="0" destOrd="0" presId="urn:microsoft.com/office/officeart/2005/8/layout/hierarchy6"/>
    <dgm:cxn modelId="{A4A433D0-3F1B-4759-9B68-04CA09F22CDB}" type="presParOf" srcId="{8073500C-B00D-4057-8CC1-20ED5FA102FB}" destId="{51FEABE7-1B69-4DFA-9807-661F0B728DC7}" srcOrd="0" destOrd="0" presId="urn:microsoft.com/office/officeart/2005/8/layout/hierarchy6"/>
    <dgm:cxn modelId="{544B43C7-0AAE-468A-A78E-0E99071E9ED7}" type="presParOf" srcId="{51FEABE7-1B69-4DFA-9807-661F0B728DC7}" destId="{7564045B-04B5-4EAB-8A19-274F10502A78}" srcOrd="0" destOrd="0" presId="urn:microsoft.com/office/officeart/2005/8/layout/hierarchy6"/>
    <dgm:cxn modelId="{C97C8B83-03E5-4A6E-85A6-5F2A2E33A00D}" type="presParOf" srcId="{7564045B-04B5-4EAB-8A19-274F10502A78}" destId="{97C359A2-3C04-4C41-B1CA-8258CE5EDAA1}" srcOrd="0" destOrd="0" presId="urn:microsoft.com/office/officeart/2005/8/layout/hierarchy6"/>
    <dgm:cxn modelId="{E0AD2A93-47F1-4006-976C-352EADDB833E}" type="presParOf" srcId="{7564045B-04B5-4EAB-8A19-274F10502A78}" destId="{038B9ECF-BFCC-4ADA-8E35-53B84BE3893B}" srcOrd="1" destOrd="0" presId="urn:microsoft.com/office/officeart/2005/8/layout/hierarchy6"/>
    <dgm:cxn modelId="{70995018-27E6-4EAE-BDBF-08A90AB18690}" type="presParOf" srcId="{038B9ECF-BFCC-4ADA-8E35-53B84BE3893B}" destId="{5BD2A589-733B-4A01-9F7B-2E3E3FCFE1C3}" srcOrd="0" destOrd="0" presId="urn:microsoft.com/office/officeart/2005/8/layout/hierarchy6"/>
    <dgm:cxn modelId="{4E831851-6C6F-4111-99BD-552E472FF3C8}" type="presParOf" srcId="{038B9ECF-BFCC-4ADA-8E35-53B84BE3893B}" destId="{EDD34753-3FB9-446E-990F-169EE1323B1E}" srcOrd="1" destOrd="0" presId="urn:microsoft.com/office/officeart/2005/8/layout/hierarchy6"/>
    <dgm:cxn modelId="{DE2EDC65-2DD1-43AF-B7B7-3A8AA46D71BC}" type="presParOf" srcId="{EDD34753-3FB9-446E-990F-169EE1323B1E}" destId="{22687040-DC8E-4901-B8A5-B98874D3141C}" srcOrd="0" destOrd="0" presId="urn:microsoft.com/office/officeart/2005/8/layout/hierarchy6"/>
    <dgm:cxn modelId="{2565308B-8EC1-4F86-A6E2-50BC9625B115}" type="presParOf" srcId="{EDD34753-3FB9-446E-990F-169EE1323B1E}" destId="{D0B09EAB-6D61-4420-B848-9053E3A7E570}" srcOrd="1" destOrd="0" presId="urn:microsoft.com/office/officeart/2005/8/layout/hierarchy6"/>
    <dgm:cxn modelId="{2010080B-CE83-4FD9-ADAF-7D6376D13B63}" type="presParOf" srcId="{D0B09EAB-6D61-4420-B848-9053E3A7E570}" destId="{82076888-1309-4079-B70B-C4B965FE724E}" srcOrd="0" destOrd="0" presId="urn:microsoft.com/office/officeart/2005/8/layout/hierarchy6"/>
    <dgm:cxn modelId="{A732CE2A-EC72-43D3-939E-AA8603961DDC}" type="presParOf" srcId="{D0B09EAB-6D61-4420-B848-9053E3A7E570}" destId="{1C674B77-D33A-442B-A2E7-44BBD7143759}" srcOrd="1" destOrd="0" presId="urn:microsoft.com/office/officeart/2005/8/layout/hierarchy6"/>
    <dgm:cxn modelId="{243AFFED-7281-48E1-B2F4-FE7E9A1532A8}" type="presParOf" srcId="{1C674B77-D33A-442B-A2E7-44BBD7143759}" destId="{BBAFCA25-86F3-4457-B429-53F47871CC85}" srcOrd="0" destOrd="0" presId="urn:microsoft.com/office/officeart/2005/8/layout/hierarchy6"/>
    <dgm:cxn modelId="{30623AF0-BF05-45DE-A025-0FCBED633AFC}" type="presParOf" srcId="{1C674B77-D33A-442B-A2E7-44BBD7143759}" destId="{2D802C10-694D-4B8F-B512-62249DC73E37}" srcOrd="1" destOrd="0" presId="urn:microsoft.com/office/officeart/2005/8/layout/hierarchy6"/>
    <dgm:cxn modelId="{8470BC19-8AF7-4E9A-B723-C43292F4DE2A}" type="presParOf" srcId="{2D802C10-694D-4B8F-B512-62249DC73E37}" destId="{E919F4D5-1286-4940-802D-7F44C72BBEA2}" srcOrd="0" destOrd="0" presId="urn:microsoft.com/office/officeart/2005/8/layout/hierarchy6"/>
    <dgm:cxn modelId="{63B88147-3C64-4702-8F05-770D7C5EB285}" type="presParOf" srcId="{2D802C10-694D-4B8F-B512-62249DC73E37}" destId="{17C35C4B-3980-4D74-9ED5-89DA471BB9F4}" srcOrd="1" destOrd="0" presId="urn:microsoft.com/office/officeart/2005/8/layout/hierarchy6"/>
    <dgm:cxn modelId="{3948F2FD-B065-42D5-BC38-DC4269CCAB2F}" type="presParOf" srcId="{17C35C4B-3980-4D74-9ED5-89DA471BB9F4}" destId="{2C397CC8-C419-4DDE-BDA7-C0D4849CB038}" srcOrd="0" destOrd="0" presId="urn:microsoft.com/office/officeart/2005/8/layout/hierarchy6"/>
    <dgm:cxn modelId="{99B1A9A8-BA39-45CD-B804-2F80ACD18689}" type="presParOf" srcId="{17C35C4B-3980-4D74-9ED5-89DA471BB9F4}" destId="{BDCE76F0-99A9-494C-BCFD-52E765F15E01}" srcOrd="1" destOrd="0" presId="urn:microsoft.com/office/officeart/2005/8/layout/hierarchy6"/>
    <dgm:cxn modelId="{A87B815A-F83D-415C-BF95-5CE915041ED7}" type="presParOf" srcId="{BDCE76F0-99A9-494C-BCFD-52E765F15E01}" destId="{74A90E05-05BA-4D24-8B2B-9FAAED57DF65}" srcOrd="0" destOrd="0" presId="urn:microsoft.com/office/officeart/2005/8/layout/hierarchy6"/>
    <dgm:cxn modelId="{8E7C76CF-D4C7-4819-82F8-34B3E6917D9A}" type="presParOf" srcId="{BDCE76F0-99A9-494C-BCFD-52E765F15E01}" destId="{D36F7828-6DAB-4A29-9211-52C67992D70E}" srcOrd="1" destOrd="0" presId="urn:microsoft.com/office/officeart/2005/8/layout/hierarchy6"/>
    <dgm:cxn modelId="{00539783-9AF5-4FEA-915C-FC33812A66A7}" type="presParOf" srcId="{D36F7828-6DAB-4A29-9211-52C67992D70E}" destId="{2F08F3E7-7F92-4110-A71E-57E5272A3B2E}" srcOrd="0" destOrd="0" presId="urn:microsoft.com/office/officeart/2005/8/layout/hierarchy6"/>
    <dgm:cxn modelId="{79486060-08E6-4A0E-AEDA-C9177CECC429}" type="presParOf" srcId="{D36F7828-6DAB-4A29-9211-52C67992D70E}" destId="{1DEB8D93-9BEA-4463-9BC8-39C39354380D}" srcOrd="1" destOrd="0" presId="urn:microsoft.com/office/officeart/2005/8/layout/hierarchy6"/>
    <dgm:cxn modelId="{EDCA397F-7CDF-4CFA-9525-1FA7465FECEC}" type="presParOf" srcId="{1DEB8D93-9BEA-4463-9BC8-39C39354380D}" destId="{69F825F7-B195-42A4-AE57-4874C4321C91}" srcOrd="0" destOrd="0" presId="urn:microsoft.com/office/officeart/2005/8/layout/hierarchy6"/>
    <dgm:cxn modelId="{9A951B42-8FF4-4D1C-BCAF-032FE839323E}" type="presParOf" srcId="{1DEB8D93-9BEA-4463-9BC8-39C39354380D}" destId="{BBB141D3-1DB3-4E28-99C2-6C71A32DEE4C}" srcOrd="1" destOrd="0" presId="urn:microsoft.com/office/officeart/2005/8/layout/hierarchy6"/>
    <dgm:cxn modelId="{8F6C4739-F83A-45F8-B2F5-8F7B378F59CE}" type="presParOf" srcId="{BBB141D3-1DB3-4E28-99C2-6C71A32DEE4C}" destId="{13BF7F74-6291-4730-B273-8F7F232D40B5}" srcOrd="0" destOrd="0" presId="urn:microsoft.com/office/officeart/2005/8/layout/hierarchy6"/>
    <dgm:cxn modelId="{4CFD656F-8237-4EBB-877C-DE4C89F361D0}" type="presParOf" srcId="{BBB141D3-1DB3-4E28-99C2-6C71A32DEE4C}" destId="{F60EB42C-BD2E-474E-B9EC-8203E5DE8E14}" srcOrd="1" destOrd="0" presId="urn:microsoft.com/office/officeart/2005/8/layout/hierarchy6"/>
    <dgm:cxn modelId="{BAC6FAC4-A532-454E-B2CE-3A3FF4DB0495}" type="presParOf" srcId="{2D802C10-694D-4B8F-B512-62249DC73E37}" destId="{687616D6-397D-4F24-A6B1-79461544ED3F}" srcOrd="2" destOrd="0" presId="urn:microsoft.com/office/officeart/2005/8/layout/hierarchy6"/>
    <dgm:cxn modelId="{FD258811-3000-4EA2-81AC-445C8D76C078}" type="presParOf" srcId="{2D802C10-694D-4B8F-B512-62249DC73E37}" destId="{C3872375-5D81-4270-A3B9-5059BDEE62C8}" srcOrd="3" destOrd="0" presId="urn:microsoft.com/office/officeart/2005/8/layout/hierarchy6"/>
    <dgm:cxn modelId="{A72E092E-7085-44A6-9B33-A683C5EA881C}" type="presParOf" srcId="{C3872375-5D81-4270-A3B9-5059BDEE62C8}" destId="{E0CC7938-7C6E-4271-83B7-89F34C7A913E}" srcOrd="0" destOrd="0" presId="urn:microsoft.com/office/officeart/2005/8/layout/hierarchy6"/>
    <dgm:cxn modelId="{CFD71DF3-8D27-476F-8E12-E700F6B9466C}" type="presParOf" srcId="{C3872375-5D81-4270-A3B9-5059BDEE62C8}" destId="{CFE56391-FFF0-4CB4-B26D-4F39AEC4ABC2}" srcOrd="1" destOrd="0" presId="urn:microsoft.com/office/officeart/2005/8/layout/hierarchy6"/>
    <dgm:cxn modelId="{B330812A-8FE2-4789-89CD-093F910F2660}" type="presParOf" srcId="{CFE56391-FFF0-4CB4-B26D-4F39AEC4ABC2}" destId="{0DD6109C-E408-42D9-A169-3EBBA7315324}" srcOrd="0" destOrd="0" presId="urn:microsoft.com/office/officeart/2005/8/layout/hierarchy6"/>
    <dgm:cxn modelId="{4EC42E53-47D8-4428-B1EE-5B8172C3B87D}" type="presParOf" srcId="{CFE56391-FFF0-4CB4-B26D-4F39AEC4ABC2}" destId="{67DAC7D8-F041-4C83-BD09-011A6410F79A}" srcOrd="1" destOrd="0" presId="urn:microsoft.com/office/officeart/2005/8/layout/hierarchy6"/>
    <dgm:cxn modelId="{3C4619E6-BE7B-49FC-A1A9-712CD86579AB}" type="presParOf" srcId="{67DAC7D8-F041-4C83-BD09-011A6410F79A}" destId="{D793DA40-73DC-4805-A7DE-8E0604C601FF}" srcOrd="0" destOrd="0" presId="urn:microsoft.com/office/officeart/2005/8/layout/hierarchy6"/>
    <dgm:cxn modelId="{23AD98B0-F526-44E8-814E-B8137A6A6647}" type="presParOf" srcId="{67DAC7D8-F041-4C83-BD09-011A6410F79A}" destId="{FB71EB8C-D0C0-4890-88D9-CB2AF2F5FFBB}" srcOrd="1" destOrd="0" presId="urn:microsoft.com/office/officeart/2005/8/layout/hierarchy6"/>
    <dgm:cxn modelId="{2974595F-2403-4FCF-A715-B58D24B5FBC5}" type="presParOf" srcId="{FB71EB8C-D0C0-4890-88D9-CB2AF2F5FFBB}" destId="{857883E1-C846-4CD6-BADB-85796D72DBF2}" srcOrd="0" destOrd="0" presId="urn:microsoft.com/office/officeart/2005/8/layout/hierarchy6"/>
    <dgm:cxn modelId="{743B6E6B-660B-4258-8091-D253D8A26784}" type="presParOf" srcId="{FB71EB8C-D0C0-4890-88D9-CB2AF2F5FFBB}" destId="{F52DCB70-2AF0-4830-90A3-AC82EAF2B6E8}" srcOrd="1" destOrd="0" presId="urn:microsoft.com/office/officeart/2005/8/layout/hierarchy6"/>
    <dgm:cxn modelId="{223C4E80-F886-4CC7-9681-A3915B413791}" type="presParOf" srcId="{F52DCB70-2AF0-4830-90A3-AC82EAF2B6E8}" destId="{AD2E4260-E879-4948-8599-DE337AA8B1D4}" srcOrd="0" destOrd="0" presId="urn:microsoft.com/office/officeart/2005/8/layout/hierarchy6"/>
    <dgm:cxn modelId="{275DD0E5-5303-4DEC-9FA8-1CD0EDCD20AB}" type="presParOf" srcId="{F52DCB70-2AF0-4830-90A3-AC82EAF2B6E8}" destId="{2AA04074-E682-40A7-A7F9-EC10379A4232}" srcOrd="1" destOrd="0" presId="urn:microsoft.com/office/officeart/2005/8/layout/hierarchy6"/>
    <dgm:cxn modelId="{F832A447-2E98-41DD-82F8-F56B24D1DBB7}" type="presParOf" srcId="{2D802C10-694D-4B8F-B512-62249DC73E37}" destId="{19A88CE3-4A9B-4532-ABD7-F8BAABF14CF6}" srcOrd="4" destOrd="0" presId="urn:microsoft.com/office/officeart/2005/8/layout/hierarchy6"/>
    <dgm:cxn modelId="{2A72878F-8F04-4101-8712-20C06F9B5743}" type="presParOf" srcId="{2D802C10-694D-4B8F-B512-62249DC73E37}" destId="{45906FD5-16B6-40E9-810C-F60DEDDF626B}" srcOrd="5" destOrd="0" presId="urn:microsoft.com/office/officeart/2005/8/layout/hierarchy6"/>
    <dgm:cxn modelId="{6E3F78B8-179A-4039-A5DA-3E3F76F2D9AF}" type="presParOf" srcId="{45906FD5-16B6-40E9-810C-F60DEDDF626B}" destId="{BF617C10-A556-45FC-9FBD-D4A60F1E45B6}" srcOrd="0" destOrd="0" presId="urn:microsoft.com/office/officeart/2005/8/layout/hierarchy6"/>
    <dgm:cxn modelId="{FF1CC10A-5EF0-48FC-B104-07D53BEB825D}" type="presParOf" srcId="{45906FD5-16B6-40E9-810C-F60DEDDF626B}" destId="{CBE8AD5F-A84F-414C-8DEF-7C6BE69EC131}" srcOrd="1" destOrd="0" presId="urn:microsoft.com/office/officeart/2005/8/layout/hierarchy6"/>
    <dgm:cxn modelId="{E696FF08-5B0D-48C1-9F36-D925B5B4D850}" type="presParOf" srcId="{CBE8AD5F-A84F-414C-8DEF-7C6BE69EC131}" destId="{B2BFA798-AD0D-4ED5-99F3-D401A5C4FC9C}" srcOrd="0" destOrd="0" presId="urn:microsoft.com/office/officeart/2005/8/layout/hierarchy6"/>
    <dgm:cxn modelId="{7B83C1B6-3100-413E-AC30-D7A2C391F0C3}" type="presParOf" srcId="{CBE8AD5F-A84F-414C-8DEF-7C6BE69EC131}" destId="{D25197FA-1AEF-4922-9C21-33F5497214C9}" srcOrd="1" destOrd="0" presId="urn:microsoft.com/office/officeart/2005/8/layout/hierarchy6"/>
    <dgm:cxn modelId="{4F28D99E-0FBD-44AE-A3ED-B9A46C4F83B1}" type="presParOf" srcId="{D25197FA-1AEF-4922-9C21-33F5497214C9}" destId="{B289DD31-E453-49F1-AFC0-AD284A6D7FD8}" srcOrd="0" destOrd="0" presId="urn:microsoft.com/office/officeart/2005/8/layout/hierarchy6"/>
    <dgm:cxn modelId="{0C8B91B3-12AC-441D-8705-E430B5C53853}" type="presParOf" srcId="{D25197FA-1AEF-4922-9C21-33F5497214C9}" destId="{41FE2078-03D0-45B3-A9E7-DF61CEFCDD45}" srcOrd="1" destOrd="0" presId="urn:microsoft.com/office/officeart/2005/8/layout/hierarchy6"/>
    <dgm:cxn modelId="{4D49E1F6-2DCD-4533-ADDE-64D30B3E24DB}" type="presParOf" srcId="{41FE2078-03D0-45B3-A9E7-DF61CEFCDD45}" destId="{3318FA00-F59A-4C1B-A079-CE886C3DA33C}" srcOrd="0" destOrd="0" presId="urn:microsoft.com/office/officeart/2005/8/layout/hierarchy6"/>
    <dgm:cxn modelId="{0C0A3C87-7577-431E-93F9-93D7CB6ADC67}" type="presParOf" srcId="{41FE2078-03D0-45B3-A9E7-DF61CEFCDD45}" destId="{AE1DD050-8B93-46B9-B9C2-9B38506066A8}" srcOrd="1" destOrd="0" presId="urn:microsoft.com/office/officeart/2005/8/layout/hierarchy6"/>
    <dgm:cxn modelId="{0FAC66FC-B36D-4F82-9543-5176F1AFE033}" type="presParOf" srcId="{AE1DD050-8B93-46B9-B9C2-9B38506066A8}" destId="{86128098-BC95-4A54-BEB1-E504B41ABCF3}" srcOrd="0" destOrd="0" presId="urn:microsoft.com/office/officeart/2005/8/layout/hierarchy6"/>
    <dgm:cxn modelId="{968C22EA-9A11-421F-90B2-BA612986AD5A}" type="presParOf" srcId="{AE1DD050-8B93-46B9-B9C2-9B38506066A8}" destId="{AC28CBF5-3AF6-46D2-AD4A-3B159CDD7504}" srcOrd="1" destOrd="0" presId="urn:microsoft.com/office/officeart/2005/8/layout/hierarchy6"/>
    <dgm:cxn modelId="{5309F9F9-0A9D-4CE8-B594-DE6DF661FC50}" type="presParOf" srcId="{A618FCD5-474F-4696-8086-89D5C632ABD5}" destId="{358D17A7-F097-4B2D-8EF0-F62B5BA9AE5F}" srcOrd="1" destOrd="0" presId="urn:microsoft.com/office/officeart/2005/8/layout/hierarchy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C5FABC-87B8-462A-8F46-DFBF475F14BF}"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ADF876F7-368B-4264-9A4C-E7CC404F3C90}" type="parTrans" cxnId="{D28FD818-63BF-436B-AA00-B4CBCCBC39F8}">
      <dgm:prSet/>
      <dgm:spPr/>
      <dgm:t>
        <a:bodyPr/>
        <a:lstStyle/>
        <a:p>
          <a:endParaRPr lang="zh-CN" altLang="en-US"/>
        </a:p>
      </dgm:t>
    </dgm:pt>
    <dgm:pt modelId="{A3536A8D-B74C-42A6-9408-128C61E3EE0A}">
      <dgm:prSet phldrT="[文本]" custT="1"/>
      <dgm:spPr/>
      <dgm:t>
        <a:bodyPr/>
        <a:lstStyle/>
        <a:p>
          <a:r>
            <a:rPr lang="zh-CN" altLang="en-US" sz="1600" smtClean="0"/>
            <a:t>球机</a:t>
          </a:r>
          <a:endParaRPr lang="zh-CN" altLang="en-US" sz="1600"/>
        </a:p>
      </dgm:t>
    </dgm:pt>
    <dgm:pt modelId="{3D0AA8C0-2CD9-413B-9D91-4B83D0BB5357}" type="parTrans" cxnId="{0D5F7979-5A1F-4A71-A212-DC296A44A83F}">
      <dgm:prSet/>
      <dgm:spPr/>
      <dgm:t>
        <a:bodyPr/>
        <a:lstStyle/>
        <a:p>
          <a:endParaRPr lang="zh-CN" altLang="en-US"/>
        </a:p>
      </dgm:t>
    </dgm:pt>
    <dgm:pt modelId="{E02FF3B4-EC3B-4B62-B5E0-0040F792B019}">
      <dgm:prSet phldrT="[文本]" custT="1"/>
      <dgm:spPr/>
      <dgm:t>
        <a:bodyPr/>
        <a:lstStyle/>
        <a:p>
          <a:r>
            <a:rPr lang="zh-CN" altLang="en-US" sz="1600" smtClean="0"/>
            <a:t>室外</a:t>
          </a:r>
          <a:endParaRPr lang="zh-CN" altLang="en-US" sz="1600"/>
        </a:p>
      </dgm:t>
    </dgm:pt>
    <dgm:pt modelId="{D264994A-E5CE-4DD0-B142-058BF09866DD}" type="parTrans" cxnId="{0C95EDC5-9440-470B-8852-319B14131334}">
      <dgm:prSet/>
      <dgm:spPr/>
      <dgm:t>
        <a:bodyPr/>
        <a:lstStyle/>
        <a:p>
          <a:endParaRPr lang="zh-CN" altLang="en-US"/>
        </a:p>
      </dgm:t>
    </dgm:pt>
    <dgm:pt modelId="{1FDB9568-9EBA-40D1-9A49-B0B640012690}">
      <dgm:prSet phldrT="[文本]" custT="1"/>
      <dgm:spPr>
        <a:blipFill rotWithShape="0">
          <a:blip xmlns:r="http://schemas.openxmlformats.org/officeDocument/2006/relationships" r:embed="rId1"/>
          <a:stretch>
            <a:fillRect/>
          </a:stretch>
        </a:blipFill>
        <a:ln>
          <a:noFill/>
        </a:ln>
      </dgm:spPr>
      <dgm:t>
        <a:bodyPr/>
        <a:lstStyle/>
        <a:p>
          <a:endParaRPr lang="zh-CN" altLang="en-US" sz="1600"/>
        </a:p>
      </dgm:t>
    </dgm:pt>
    <dgm:pt modelId="{DC2F72B6-4CEC-4D9E-A965-FBA4BAEAFA56}" type="parTrans" cxnId="{374B0016-DF8A-4AD3-A10E-7F162462D48F}">
      <dgm:prSet/>
      <dgm:spPr/>
      <dgm:t>
        <a:bodyPr/>
        <a:lstStyle/>
        <a:p>
          <a:endParaRPr lang="zh-CN" altLang="en-US"/>
        </a:p>
      </dgm:t>
    </dgm:pt>
    <dgm:pt modelId="{0D03C545-21D9-45EA-888C-F3AFA3C4EEF9}">
      <dgm:prSet phldrT="[文本]" custT="1"/>
      <dgm:spPr/>
      <dgm:t>
        <a:bodyPr/>
        <a:lstStyle/>
        <a:p>
          <a:r>
            <a:rPr lang="zh-CN" altLang="en-US" sz="1600" smtClean="0"/>
            <a:t>墙壁装</a:t>
          </a:r>
          <a:endParaRPr lang="zh-CN" altLang="en-US" sz="1600"/>
        </a:p>
      </dgm:t>
    </dgm:pt>
    <dgm:pt modelId="{C6C1BB67-BFDA-46E8-BF13-29D8D48BE4A9}" type="parTrans" cxnId="{9B2D7827-A131-46D2-AE82-F97D467EC53A}">
      <dgm:prSet/>
      <dgm:spPr/>
      <dgm:t>
        <a:bodyPr/>
        <a:lstStyle/>
        <a:p>
          <a:endParaRPr lang="zh-CN" altLang="en-US"/>
        </a:p>
      </dgm:t>
    </dgm:pt>
    <dgm:pt modelId="{231C9D18-8A38-40FA-B9EC-C2EAA27314EB}">
      <dgm:prSet phldrT="[文本]" custT="1"/>
      <dgm:spPr/>
      <dgm:t>
        <a:bodyPr/>
        <a:lstStyle/>
        <a:p>
          <a:r>
            <a:rPr lang="zh-CN" altLang="en-US" sz="1200" smtClean="0"/>
            <a:t>常用于楼宇内外墙面等环境大范围监控</a:t>
          </a:r>
          <a:endParaRPr lang="zh-CN" altLang="en-US" sz="1200"/>
        </a:p>
      </dgm:t>
    </dgm:pt>
    <dgm:pt modelId="{8A533038-CF79-4217-893D-B457546FAD5F}" type="parTrans" cxnId="{191686E8-1DBA-46C3-BF18-C97CBE7FF138}">
      <dgm:prSet/>
      <dgm:spPr/>
      <dgm:t>
        <a:bodyPr/>
        <a:lstStyle/>
        <a:p>
          <a:endParaRPr lang="zh-CN" altLang="en-US"/>
        </a:p>
      </dgm:t>
    </dgm:pt>
    <dgm:pt modelId="{C6E6197C-0C77-4910-AE40-487DECAC5482}">
      <dgm:prSet phldrT="[文本]" custT="1"/>
      <dgm:spPr>
        <a:blipFill rotWithShape="0">
          <a:blip xmlns:r="http://schemas.openxmlformats.org/officeDocument/2006/relationships" r:embed="rId2"/>
          <a:stretch>
            <a:fillRect/>
          </a:stretch>
        </a:blipFill>
        <a:ln>
          <a:noFill/>
        </a:ln>
      </dgm:spPr>
      <dgm:t>
        <a:bodyPr/>
        <a:lstStyle/>
        <a:p>
          <a:endParaRPr lang="zh-CN" altLang="en-US" sz="1200"/>
        </a:p>
      </dgm:t>
    </dgm:pt>
    <dgm:pt modelId="{9AAA66CA-2C22-410B-AF4B-8D4E89021388}" type="sibTrans" cxnId="{191686E8-1DBA-46C3-BF18-C97CBE7FF138}">
      <dgm:prSet/>
      <dgm:spPr/>
      <dgm:t>
        <a:bodyPr/>
        <a:lstStyle/>
        <a:p>
          <a:endParaRPr lang="zh-CN" altLang="en-US"/>
        </a:p>
      </dgm:t>
    </dgm:pt>
    <dgm:pt modelId="{1197AB40-645E-4036-94B6-6E95D5CBD55B}" type="sibTrans" cxnId="{9B2D7827-A131-46D2-AE82-F97D467EC53A}">
      <dgm:prSet/>
      <dgm:spPr/>
      <dgm:t>
        <a:bodyPr/>
        <a:lstStyle/>
        <a:p>
          <a:endParaRPr lang="zh-CN" altLang="en-US"/>
        </a:p>
      </dgm:t>
    </dgm:pt>
    <dgm:pt modelId="{CD8E8965-5D6B-4DF4-B464-303FC3C8B7C0}" type="sibTrans" cxnId="{374B0016-DF8A-4AD3-A10E-7F162462D48F}">
      <dgm:prSet/>
      <dgm:spPr/>
      <dgm:t>
        <a:bodyPr/>
        <a:lstStyle/>
        <a:p>
          <a:endParaRPr lang="zh-CN" altLang="en-US"/>
        </a:p>
      </dgm:t>
    </dgm:pt>
    <dgm:pt modelId="{60B7E908-7125-4018-AF80-5A1D5F87AAA5}" type="parTrans" cxnId="{4A557F55-0A5D-4701-BB7A-728A803958C1}">
      <dgm:prSet/>
      <dgm:spPr/>
      <dgm:t>
        <a:bodyPr/>
        <a:lstStyle/>
        <a:p>
          <a:endParaRPr lang="zh-CN" altLang="en-US"/>
        </a:p>
      </dgm:t>
    </dgm:pt>
    <dgm:pt modelId="{DC46CED1-2294-48E2-AB33-293EAED076C3}">
      <dgm:prSet phldrT="[文本]" custT="1"/>
      <dgm:spPr/>
      <dgm:t>
        <a:bodyPr/>
        <a:lstStyle/>
        <a:p>
          <a:r>
            <a:rPr lang="zh-CN" altLang="en-US" sz="1600" smtClean="0"/>
            <a:t>墙角装</a:t>
          </a:r>
          <a:endParaRPr lang="zh-CN" altLang="en-US" sz="1600"/>
        </a:p>
      </dgm:t>
    </dgm:pt>
    <dgm:pt modelId="{A1746494-D221-48FD-BCB3-F12B1B89C83C}" type="parTrans" cxnId="{848A75CB-9EF5-4BDD-B669-E8AEFAD9C5C4}">
      <dgm:prSet/>
      <dgm:spPr/>
      <dgm:t>
        <a:bodyPr/>
        <a:lstStyle/>
        <a:p>
          <a:endParaRPr lang="zh-CN" altLang="en-US"/>
        </a:p>
      </dgm:t>
    </dgm:pt>
    <dgm:pt modelId="{5C519EED-72C2-40F2-8D3D-5DC355948997}">
      <dgm:prSet phldrT="[文本]" custT="1"/>
      <dgm:spPr/>
      <dgm:t>
        <a:bodyPr/>
        <a:lstStyle/>
        <a:p>
          <a:r>
            <a:rPr lang="zh-CN" altLang="en-US" sz="1200" smtClean="0"/>
            <a:t>常用于楼宇外墙角等环境大范围监控</a:t>
          </a:r>
          <a:endParaRPr lang="zh-CN" altLang="en-US" sz="1200"/>
        </a:p>
      </dgm:t>
    </dgm:pt>
    <dgm:pt modelId="{27D35B02-9767-47EC-881B-3F359E4E4E0C}" type="parTrans" cxnId="{9E49A091-7538-4122-AE2D-1305927CF3E2}">
      <dgm:prSet/>
      <dgm:spPr/>
      <dgm:t>
        <a:bodyPr/>
        <a:lstStyle/>
        <a:p>
          <a:endParaRPr lang="zh-CN" altLang="en-US"/>
        </a:p>
      </dgm:t>
    </dgm:pt>
    <dgm:pt modelId="{D9D74F76-0D9D-4A9F-AD68-775283E2D59C}">
      <dgm:prSet phldrT="[文本]" custT="1"/>
      <dgm:spPr>
        <a:blipFill rotWithShape="0">
          <a:blip xmlns:r="http://schemas.openxmlformats.org/officeDocument/2006/relationships" r:embed="rId3"/>
          <a:stretch>
            <a:fillRect/>
          </a:stretch>
        </a:blipFill>
        <a:ln>
          <a:noFill/>
        </a:ln>
      </dgm:spPr>
      <dgm:t>
        <a:bodyPr/>
        <a:lstStyle/>
        <a:p>
          <a:endParaRPr lang="zh-CN" altLang="en-US" sz="1200"/>
        </a:p>
      </dgm:t>
    </dgm:pt>
    <dgm:pt modelId="{934872CD-E815-4D44-8076-50962B31268D}" type="sibTrans" cxnId="{9E49A091-7538-4122-AE2D-1305927CF3E2}">
      <dgm:prSet/>
      <dgm:spPr/>
      <dgm:t>
        <a:bodyPr/>
        <a:lstStyle/>
        <a:p>
          <a:endParaRPr lang="zh-CN" altLang="en-US"/>
        </a:p>
      </dgm:t>
    </dgm:pt>
    <dgm:pt modelId="{3A4F4111-685C-42B1-A4A1-CDFE873BB114}" type="sibTrans" cxnId="{848A75CB-9EF5-4BDD-B669-E8AEFAD9C5C4}">
      <dgm:prSet/>
      <dgm:spPr/>
      <dgm:t>
        <a:bodyPr/>
        <a:lstStyle/>
        <a:p>
          <a:endParaRPr lang="zh-CN" altLang="en-US"/>
        </a:p>
      </dgm:t>
    </dgm:pt>
    <dgm:pt modelId="{A4C74FC1-8204-428D-9024-E61790459073}" type="sibTrans" cxnId="{4A557F55-0A5D-4701-BB7A-728A803958C1}">
      <dgm:prSet/>
      <dgm:spPr/>
      <dgm:t>
        <a:bodyPr/>
        <a:lstStyle/>
        <a:p>
          <a:endParaRPr lang="zh-CN" altLang="en-US"/>
        </a:p>
      </dgm:t>
    </dgm:pt>
    <dgm:pt modelId="{94037E41-6407-4A73-AAD9-23110093431B}" type="parTrans" cxnId="{360D24D5-4A19-4CF4-ADBA-AA10521DC6E7}">
      <dgm:prSet/>
      <dgm:spPr/>
      <dgm:t>
        <a:bodyPr/>
        <a:lstStyle/>
        <a:p>
          <a:endParaRPr lang="zh-CN" altLang="en-US"/>
        </a:p>
      </dgm:t>
    </dgm:pt>
    <dgm:pt modelId="{DC144C9A-270C-4AC4-90D2-2350F96F5DC1}">
      <dgm:prSet phldrT="[文本]" custT="1"/>
      <dgm:spPr/>
      <dgm:t>
        <a:bodyPr/>
        <a:lstStyle/>
        <a:p>
          <a:r>
            <a:rPr lang="zh-CN" altLang="en-US" sz="1600" smtClean="0"/>
            <a:t>柱杆装</a:t>
          </a:r>
          <a:endParaRPr lang="zh-CN" altLang="en-US" sz="1600"/>
        </a:p>
      </dgm:t>
    </dgm:pt>
    <dgm:pt modelId="{2EFF4E64-33A4-4816-9888-4CB32669FF2E}" type="parTrans" cxnId="{E36E6383-7904-462D-9AD7-D70342FEF09B}">
      <dgm:prSet/>
      <dgm:spPr/>
      <dgm:t>
        <a:bodyPr/>
        <a:lstStyle/>
        <a:p>
          <a:endParaRPr lang="zh-CN" altLang="en-US"/>
        </a:p>
      </dgm:t>
    </dgm:pt>
    <dgm:pt modelId="{9FB56078-E1FA-4772-B3F3-779B4BD81D01}">
      <dgm:prSet phldrT="[文本]" custT="1"/>
      <dgm:spPr/>
      <dgm:t>
        <a:bodyPr/>
        <a:lstStyle/>
        <a:p>
          <a:r>
            <a:rPr lang="zh-CN" altLang="en-US" sz="1200" smtClean="0"/>
            <a:t>常用于园区、停车场等环境大范围监控</a:t>
          </a:r>
          <a:endParaRPr lang="zh-CN" altLang="en-US" sz="1200"/>
        </a:p>
      </dgm:t>
    </dgm:pt>
    <dgm:pt modelId="{FC6D6E48-0CCA-4DC0-A97B-C5D693C7954D}" type="parTrans" cxnId="{E04A7EBE-9B06-4EB8-B8F6-8F29155F1E03}">
      <dgm:prSet/>
      <dgm:spPr/>
      <dgm:t>
        <a:bodyPr/>
        <a:lstStyle/>
        <a:p>
          <a:endParaRPr lang="zh-CN" altLang="en-US"/>
        </a:p>
      </dgm:t>
    </dgm:pt>
    <dgm:pt modelId="{64D8081C-7625-4B64-9EDA-7456A7F3A9E0}">
      <dgm:prSet phldrT="[文本]" custT="1"/>
      <dgm:spPr>
        <a:blipFill rotWithShape="0">
          <a:blip xmlns:r="http://schemas.openxmlformats.org/officeDocument/2006/relationships" r:embed="rId4"/>
          <a:stretch>
            <a:fillRect/>
          </a:stretch>
        </a:blipFill>
        <a:ln>
          <a:noFill/>
        </a:ln>
      </dgm:spPr>
      <dgm:t>
        <a:bodyPr/>
        <a:lstStyle/>
        <a:p>
          <a:endParaRPr lang="zh-CN" altLang="en-US" sz="1200"/>
        </a:p>
      </dgm:t>
    </dgm:pt>
    <dgm:pt modelId="{1BE233F8-FF27-43B0-B846-7270FE74D5EB}" type="sibTrans" cxnId="{E04A7EBE-9B06-4EB8-B8F6-8F29155F1E03}">
      <dgm:prSet/>
      <dgm:spPr/>
      <dgm:t>
        <a:bodyPr/>
        <a:lstStyle/>
        <a:p>
          <a:endParaRPr lang="zh-CN" altLang="en-US"/>
        </a:p>
      </dgm:t>
    </dgm:pt>
    <dgm:pt modelId="{F1C23526-A7BB-49F0-B064-679661EC42D5}" type="sibTrans" cxnId="{E36E6383-7904-462D-9AD7-D70342FEF09B}">
      <dgm:prSet/>
      <dgm:spPr/>
      <dgm:t>
        <a:bodyPr/>
        <a:lstStyle/>
        <a:p>
          <a:endParaRPr lang="zh-CN" altLang="en-US"/>
        </a:p>
      </dgm:t>
    </dgm:pt>
    <dgm:pt modelId="{31319000-781D-4ADB-B5C6-477F9AE5FF81}" type="sibTrans" cxnId="{360D24D5-4A19-4CF4-ADBA-AA10521DC6E7}">
      <dgm:prSet/>
      <dgm:spPr/>
      <dgm:t>
        <a:bodyPr/>
        <a:lstStyle/>
        <a:p>
          <a:endParaRPr lang="zh-CN" altLang="en-US"/>
        </a:p>
      </dgm:t>
    </dgm:pt>
    <dgm:pt modelId="{AFB03250-5552-4C3B-9625-BABD2F4EE89B}" type="sibTrans" cxnId="{0C95EDC5-9440-470B-8852-319B14131334}">
      <dgm:prSet/>
      <dgm:spPr/>
      <dgm:t>
        <a:bodyPr/>
        <a:lstStyle/>
        <a:p>
          <a:endParaRPr lang="zh-CN" altLang="en-US"/>
        </a:p>
      </dgm:t>
    </dgm:pt>
    <dgm:pt modelId="{5A68332E-B3B4-4CB0-805C-F316DDB3A3F7}" type="sibTrans" cxnId="{0D5F7979-5A1F-4A71-A212-DC296A44A83F}">
      <dgm:prSet/>
      <dgm:spPr/>
      <dgm:t>
        <a:bodyPr/>
        <a:lstStyle/>
        <a:p>
          <a:endParaRPr lang="zh-CN" altLang="en-US"/>
        </a:p>
      </dgm:t>
    </dgm:pt>
    <dgm:pt modelId="{BB3F2ADF-B9AE-4298-AA80-34D235FBA8E9}" type="parTrans" cxnId="{AC1FD941-73A3-465D-8B47-FE59ED86E36E}">
      <dgm:prSet/>
      <dgm:spPr/>
      <dgm:t>
        <a:bodyPr/>
        <a:lstStyle/>
        <a:p>
          <a:endParaRPr lang="zh-CN" altLang="en-US"/>
        </a:p>
      </dgm:t>
    </dgm:pt>
    <dgm:pt modelId="{44345536-17F9-4FEF-B85C-3CF5D04D3654}">
      <dgm:prSet phldrT="[文本]" custT="1"/>
      <dgm:spPr/>
      <dgm:t>
        <a:bodyPr/>
        <a:lstStyle/>
        <a:p>
          <a:r>
            <a:rPr lang="zh-CN" altLang="en-US" sz="1600" smtClean="0"/>
            <a:t>室内</a:t>
          </a:r>
          <a:endParaRPr lang="zh-CN" altLang="en-US" sz="1600"/>
        </a:p>
      </dgm:t>
    </dgm:pt>
    <dgm:pt modelId="{588D4FC7-060A-49D0-BBF0-E2D7117FCC5E}" type="parTrans" cxnId="{465423A9-BD8D-4D15-B05C-0D68CEE14CA0}">
      <dgm:prSet/>
      <dgm:spPr/>
      <dgm:t>
        <a:bodyPr/>
        <a:lstStyle/>
        <a:p>
          <a:endParaRPr lang="zh-CN" altLang="en-US"/>
        </a:p>
      </dgm:t>
    </dgm:pt>
    <dgm:pt modelId="{5F42BDA1-A634-48B4-878C-B278583D3E08}">
      <dgm:prSet phldrT="[文本]" custT="1"/>
      <dgm:spPr>
        <a:blipFill rotWithShape="0">
          <a:blip xmlns:r="http://schemas.openxmlformats.org/officeDocument/2006/relationships" r:embed="rId5"/>
          <a:stretch>
            <a:fillRect/>
          </a:stretch>
        </a:blipFill>
        <a:ln>
          <a:noFill/>
        </a:ln>
      </dgm:spPr>
      <dgm:t>
        <a:bodyPr/>
        <a:lstStyle/>
        <a:p>
          <a:endParaRPr lang="zh-CN" altLang="en-US" sz="1600"/>
        </a:p>
      </dgm:t>
    </dgm:pt>
    <dgm:pt modelId="{2161AF2F-38B1-49CF-B52C-CB18A05B1617}" type="parTrans" cxnId="{B6DE5F4D-A592-4F1F-9F8E-022260A6BC16}">
      <dgm:prSet/>
      <dgm:spPr/>
      <dgm:t>
        <a:bodyPr/>
        <a:lstStyle/>
        <a:p>
          <a:endParaRPr lang="zh-CN" altLang="en-US"/>
        </a:p>
      </dgm:t>
    </dgm:pt>
    <dgm:pt modelId="{3C38EC1F-160D-4EE2-AE32-02B4B18CD7D8}">
      <dgm:prSet phldrT="[文本]" custT="1"/>
      <dgm:spPr/>
      <dgm:t>
        <a:bodyPr/>
        <a:lstStyle/>
        <a:p>
          <a:r>
            <a:rPr lang="zh-CN" altLang="en-US" sz="1600" smtClean="0"/>
            <a:t>吊顶装</a:t>
          </a:r>
          <a:endParaRPr lang="zh-CN" altLang="en-US" sz="1600"/>
        </a:p>
      </dgm:t>
    </dgm:pt>
    <dgm:pt modelId="{50F21C64-586A-4513-9FEC-FED6F8FFDBEE}" type="parTrans" cxnId="{1DCA3FA2-E1D9-4779-A120-276261842CAC}">
      <dgm:prSet/>
      <dgm:spPr/>
      <dgm:t>
        <a:bodyPr/>
        <a:lstStyle/>
        <a:p>
          <a:endParaRPr lang="zh-CN" altLang="en-US"/>
        </a:p>
      </dgm:t>
    </dgm:pt>
    <dgm:pt modelId="{C926BB63-764A-42FA-877E-5A7A31C358EE}">
      <dgm:prSet phldrT="[文本]" custT="1"/>
      <dgm:spPr/>
      <dgm:t>
        <a:bodyPr/>
        <a:lstStyle/>
        <a:p>
          <a:r>
            <a:rPr lang="zh-CN" altLang="en-US" sz="1200" smtClean="0"/>
            <a:t>常用于车库</a:t>
          </a:r>
          <a:r>
            <a:rPr lang="en-US" altLang="zh-CN" sz="1200" smtClean="0"/>
            <a:t>,</a:t>
          </a:r>
          <a:r>
            <a:rPr lang="zh-CN" altLang="en-US" sz="1200" smtClean="0"/>
            <a:t>室内大厅等环境大范围监控</a:t>
          </a:r>
          <a:endParaRPr lang="zh-CN" altLang="en-US" sz="1200"/>
        </a:p>
      </dgm:t>
    </dgm:pt>
    <dgm:pt modelId="{4CF3940D-6A2A-4FB8-BF05-EBAE70C98EB3}" type="parTrans" cxnId="{37660854-8141-427F-B06C-0EB76C7E857C}">
      <dgm:prSet/>
      <dgm:spPr/>
      <dgm:t>
        <a:bodyPr/>
        <a:lstStyle/>
        <a:p>
          <a:endParaRPr lang="zh-CN" altLang="en-US"/>
        </a:p>
      </dgm:t>
    </dgm:pt>
    <dgm:pt modelId="{167E2183-612B-4A6D-8C9A-D9E30CD3052D}">
      <dgm:prSet phldrT="[文本]" custT="1"/>
      <dgm:spPr/>
      <dgm:t>
        <a:bodyPr/>
        <a:lstStyle/>
        <a:p>
          <a:r>
            <a:rPr lang="zh-CN" altLang="en-US" sz="1200" smtClean="0">
              <a:solidFill>
                <a:srgbClr val="7030A0"/>
              </a:solidFill>
            </a:rPr>
            <a:t>自带支架</a:t>
          </a:r>
          <a:endParaRPr lang="zh-CN" altLang="en-US" sz="1200">
            <a:solidFill>
              <a:srgbClr val="7030A0"/>
            </a:solidFill>
          </a:endParaRPr>
        </a:p>
      </dgm:t>
    </dgm:pt>
    <dgm:pt modelId="{3FBCCC07-1784-4B17-9811-6969D38B22CA}" type="sibTrans" cxnId="{37660854-8141-427F-B06C-0EB76C7E857C}">
      <dgm:prSet/>
      <dgm:spPr/>
      <dgm:t>
        <a:bodyPr/>
        <a:lstStyle/>
        <a:p>
          <a:endParaRPr lang="zh-CN" altLang="en-US"/>
        </a:p>
      </dgm:t>
    </dgm:pt>
    <dgm:pt modelId="{597DF344-B950-451E-AB9E-A6CF9AC4A6DF}" type="sibTrans" cxnId="{1DCA3FA2-E1D9-4779-A120-276261842CAC}">
      <dgm:prSet/>
      <dgm:spPr/>
      <dgm:t>
        <a:bodyPr/>
        <a:lstStyle/>
        <a:p>
          <a:endParaRPr lang="zh-CN" altLang="en-US"/>
        </a:p>
      </dgm:t>
    </dgm:pt>
    <dgm:pt modelId="{1241733E-EF87-4FD4-8539-5E6C0E13D626}" type="sibTrans" cxnId="{B6DE5F4D-A592-4F1F-9F8E-022260A6BC16}">
      <dgm:prSet/>
      <dgm:spPr/>
      <dgm:t>
        <a:bodyPr/>
        <a:lstStyle/>
        <a:p>
          <a:endParaRPr lang="zh-CN" altLang="en-US"/>
        </a:p>
      </dgm:t>
    </dgm:pt>
    <dgm:pt modelId="{0422F761-1DF9-434A-A81F-2A71498DAE16}" type="parTrans" cxnId="{522413B7-9751-4F99-A9AC-D2AD6B02FC9E}">
      <dgm:prSet/>
      <dgm:spPr/>
      <dgm:t>
        <a:bodyPr/>
        <a:lstStyle/>
        <a:p>
          <a:endParaRPr lang="zh-CN" altLang="en-US"/>
        </a:p>
      </dgm:t>
    </dgm:pt>
    <dgm:pt modelId="{43A871E4-CB81-4F3E-B466-6326C74304BA}">
      <dgm:prSet phldrT="[文本]" custT="1"/>
      <dgm:spPr/>
      <dgm:t>
        <a:bodyPr/>
        <a:lstStyle/>
        <a:p>
          <a:r>
            <a:rPr lang="zh-CN" altLang="en-US" sz="1600" smtClean="0"/>
            <a:t>嵌入式装</a:t>
          </a:r>
          <a:endParaRPr lang="zh-CN" altLang="en-US" sz="1600"/>
        </a:p>
      </dgm:t>
    </dgm:pt>
    <dgm:pt modelId="{22C7B6A9-782E-4A00-852F-32C399C30396}" type="parTrans" cxnId="{BDC00408-07C4-4AF8-8697-E7F35250C3C3}">
      <dgm:prSet/>
      <dgm:spPr/>
      <dgm:t>
        <a:bodyPr/>
        <a:lstStyle/>
        <a:p>
          <a:endParaRPr lang="zh-CN" altLang="en-US"/>
        </a:p>
      </dgm:t>
    </dgm:pt>
    <dgm:pt modelId="{E3EC7E0E-DF64-4F58-8AA3-8B08D6029DD3}">
      <dgm:prSet phldrT="[文本]" custT="1"/>
      <dgm:spPr/>
      <dgm:t>
        <a:bodyPr/>
        <a:lstStyle/>
        <a:p>
          <a:r>
            <a:rPr lang="zh-CN" altLang="en-US" sz="1200" smtClean="0"/>
            <a:t>常用于室内等环境大范围监控，安装隐蔽</a:t>
          </a:r>
          <a:endParaRPr lang="zh-CN" altLang="en-US" sz="1200"/>
        </a:p>
      </dgm:t>
    </dgm:pt>
    <dgm:pt modelId="{AF0BE358-2B66-48CB-B1BD-6924150928E5}" type="parTrans" cxnId="{1CB449DC-F62F-464A-A0BD-B51B65D754D6}">
      <dgm:prSet/>
      <dgm:spPr/>
      <dgm:t>
        <a:bodyPr/>
        <a:lstStyle/>
        <a:p>
          <a:endParaRPr lang="zh-CN" altLang="en-US"/>
        </a:p>
      </dgm:t>
    </dgm:pt>
    <dgm:pt modelId="{9368DAD4-17FB-4212-AA1D-9843B9DD99CC}">
      <dgm:prSet phldrT="[文本]" custT="1"/>
      <dgm:spPr/>
      <dgm:t>
        <a:bodyPr/>
        <a:lstStyle/>
        <a:p>
          <a:r>
            <a:rPr lang="zh-CN" altLang="en-US" sz="1200" smtClean="0">
              <a:solidFill>
                <a:srgbClr val="7030A0"/>
              </a:solidFill>
            </a:rPr>
            <a:t>自带支架</a:t>
          </a:r>
          <a:endParaRPr lang="zh-CN" altLang="en-US" sz="1200">
            <a:solidFill>
              <a:srgbClr val="7030A0"/>
            </a:solidFill>
          </a:endParaRPr>
        </a:p>
      </dgm:t>
    </dgm:pt>
    <dgm:pt modelId="{33AC07A2-E19A-4FD2-8F5E-BCE1D96B64BC}" type="sibTrans" cxnId="{1CB449DC-F62F-464A-A0BD-B51B65D754D6}">
      <dgm:prSet/>
      <dgm:spPr/>
      <dgm:t>
        <a:bodyPr/>
        <a:lstStyle/>
        <a:p>
          <a:endParaRPr lang="zh-CN" altLang="en-US"/>
        </a:p>
      </dgm:t>
    </dgm:pt>
    <dgm:pt modelId="{444C104F-9CAA-4FC9-8048-F59B3933F93A}" type="sibTrans" cxnId="{BDC00408-07C4-4AF8-8697-E7F35250C3C3}">
      <dgm:prSet/>
      <dgm:spPr/>
      <dgm:t>
        <a:bodyPr/>
        <a:lstStyle/>
        <a:p>
          <a:endParaRPr lang="zh-CN" altLang="en-US"/>
        </a:p>
      </dgm:t>
    </dgm:pt>
    <dgm:pt modelId="{25862136-C9CE-4DF5-92D8-0FB03AAE51B5}" type="sibTrans" cxnId="{522413B7-9751-4F99-A9AC-D2AD6B02FC9E}">
      <dgm:prSet/>
      <dgm:spPr/>
      <dgm:t>
        <a:bodyPr/>
        <a:lstStyle/>
        <a:p>
          <a:endParaRPr lang="zh-CN" altLang="en-US"/>
        </a:p>
      </dgm:t>
    </dgm:pt>
    <dgm:pt modelId="{AF964241-DCBE-421E-BEDA-513886B9044A}" type="sibTrans" cxnId="{465423A9-BD8D-4D15-B05C-0D68CEE14CA0}">
      <dgm:prSet/>
      <dgm:spPr/>
      <dgm:t>
        <a:bodyPr/>
        <a:lstStyle/>
        <a:p>
          <a:endParaRPr lang="zh-CN" altLang="en-US"/>
        </a:p>
      </dgm:t>
    </dgm:pt>
    <dgm:pt modelId="{AD1B7988-354A-46B8-9823-CE18B86D077F}" type="sibTrans" cxnId="{AC1FD941-73A3-465D-8B47-FE59ED86E36E}">
      <dgm:prSet/>
      <dgm:spPr/>
      <dgm:t>
        <a:bodyPr/>
        <a:lstStyle/>
        <a:p>
          <a:endParaRPr lang="zh-CN" altLang="en-US"/>
        </a:p>
      </dgm:t>
    </dgm:pt>
    <dgm:pt modelId="{0A661669-3648-4BC2-8068-AB2D0A8D2547}" type="sibTrans" cxnId="{D28FD818-63BF-436B-AA00-B4CBCCBC39F8}">
      <dgm:prSet/>
      <dgm:spPr/>
      <dgm:t>
        <a:bodyPr/>
        <a:lstStyle/>
        <a:p>
          <a:endParaRPr lang="zh-CN" altLang="en-US"/>
        </a:p>
      </dgm:t>
    </dgm:pt>
    <dgm:pt modelId="{B0BF92CC-F6F3-4A14-A20D-6D1D7AB0FFEC}" type="pres">
      <dgm:prSet presAssocID="{BFC5FABC-87B8-462A-8F46-DFBF475F14BF}" presName="mainComposite" presStyleCnt="0">
        <dgm:presLayoutVars>
          <dgm:chPref val="1"/>
          <dgm:dir/>
          <dgm:animOne val="branch"/>
          <dgm:animLvl val="lvl"/>
          <dgm:resizeHandles val="exact"/>
        </dgm:presLayoutVars>
      </dgm:prSet>
      <dgm:spPr/>
      <dgm:t>
        <a:bodyPr/>
        <a:lstStyle/>
        <a:p>
          <a:endParaRPr lang="zh-CN" altLang="en-US"/>
        </a:p>
      </dgm:t>
    </dgm:pt>
    <dgm:pt modelId="{F7342341-BB23-49FF-A750-C1E1C7EE5A51}" type="pres">
      <dgm:prSet presAssocID="{BFC5FABC-87B8-462A-8F46-DFBF475F14BF}" presName="hierFlow" presStyleCnt="0"/>
      <dgm:spPr/>
      <dgm:t>
        <a:bodyPr/>
        <a:lstStyle/>
        <a:p>
          <a:endParaRPr/>
        </a:p>
      </dgm:t>
    </dgm:pt>
    <dgm:pt modelId="{313B8948-0D7E-45C2-934C-F84FCCD26E36}" type="pres">
      <dgm:prSet presAssocID="{BFC5FABC-87B8-462A-8F46-DFBF475F14BF}" presName="hierChild1" presStyleCnt="0">
        <dgm:presLayoutVars>
          <dgm:chPref val="1"/>
          <dgm:animOne val="branch"/>
          <dgm:animLvl val="lvl"/>
        </dgm:presLayoutVars>
      </dgm:prSet>
      <dgm:spPr/>
      <dgm:t>
        <a:bodyPr/>
        <a:lstStyle/>
        <a:p>
          <a:endParaRPr/>
        </a:p>
      </dgm:t>
    </dgm:pt>
    <dgm:pt modelId="{F9770576-351E-43CE-9F62-59E5F9FFE308}" type="pres">
      <dgm:prSet presAssocID="{A3536A8D-B74C-42A6-9408-128C61E3EE0A}" presName="Name14" presStyleCnt="0"/>
      <dgm:spPr/>
      <dgm:t>
        <a:bodyPr/>
        <a:lstStyle/>
        <a:p>
          <a:endParaRPr/>
        </a:p>
      </dgm:t>
    </dgm:pt>
    <dgm:pt modelId="{BC1B78E3-8F78-446D-BF08-8670AB115511}" type="pres">
      <dgm:prSet presAssocID="{A3536A8D-B74C-42A6-9408-128C61E3EE0A}" presName="level1Shape" presStyleLbl="node0" presStyleIdx="0" presStyleCnt="1" custScaleY="81533">
        <dgm:presLayoutVars>
          <dgm:chPref val="3"/>
        </dgm:presLayoutVars>
      </dgm:prSet>
      <dgm:spPr/>
      <dgm:t>
        <a:bodyPr/>
        <a:lstStyle/>
        <a:p>
          <a:endParaRPr lang="zh-CN" altLang="en-US"/>
        </a:p>
      </dgm:t>
    </dgm:pt>
    <dgm:pt modelId="{24D0C54C-D77C-40A2-A55D-06E19C2843D6}" type="pres">
      <dgm:prSet presAssocID="{A3536A8D-B74C-42A6-9408-128C61E3EE0A}" presName="hierChild2" presStyleCnt="0"/>
      <dgm:spPr/>
      <dgm:t>
        <a:bodyPr/>
        <a:lstStyle/>
        <a:p>
          <a:endParaRPr/>
        </a:p>
      </dgm:t>
    </dgm:pt>
    <dgm:pt modelId="{04B47AE9-3213-4301-A63D-DE72DD89DAE8}" type="pres">
      <dgm:prSet presAssocID="{3D0AA8C0-2CD9-413B-9D91-4B83D0BB5357}" presName="Name19" presStyleLbl="parChTrans1D2" presStyleIdx="0" presStyleCnt="2"/>
      <dgm:spPr/>
      <dgm:t>
        <a:bodyPr/>
        <a:lstStyle/>
        <a:p>
          <a:endParaRPr lang="zh-CN" altLang="en-US"/>
        </a:p>
      </dgm:t>
    </dgm:pt>
    <dgm:pt modelId="{57A16D43-F0A0-4CD3-9ED1-B103CF43F908}" type="pres">
      <dgm:prSet presAssocID="{E02FF3B4-EC3B-4B62-B5E0-0040F792B019}" presName="Name21" presStyleCnt="0"/>
      <dgm:spPr/>
      <dgm:t>
        <a:bodyPr/>
        <a:lstStyle/>
        <a:p>
          <a:endParaRPr/>
        </a:p>
      </dgm:t>
    </dgm:pt>
    <dgm:pt modelId="{CEFEBB8C-2FEB-4C54-BC74-D95B616011E9}" type="pres">
      <dgm:prSet presAssocID="{E02FF3B4-EC3B-4B62-B5E0-0040F792B019}" presName="level2Shape" presStyleLbl="node2" presStyleIdx="0" presStyleCnt="2" custScaleY="81533"/>
      <dgm:spPr/>
      <dgm:t>
        <a:bodyPr/>
        <a:lstStyle/>
        <a:p>
          <a:endParaRPr lang="zh-CN" altLang="en-US"/>
        </a:p>
      </dgm:t>
    </dgm:pt>
    <dgm:pt modelId="{F652F57C-66BA-40C5-B397-C3911429CB12}" type="pres">
      <dgm:prSet presAssocID="{E02FF3B4-EC3B-4B62-B5E0-0040F792B019}" presName="hierChild3" presStyleCnt="0"/>
      <dgm:spPr/>
      <dgm:t>
        <a:bodyPr/>
        <a:lstStyle/>
        <a:p>
          <a:endParaRPr/>
        </a:p>
      </dgm:t>
    </dgm:pt>
    <dgm:pt modelId="{66D97BCD-3C5C-4556-AC1C-B36DF18A9E54}" type="pres">
      <dgm:prSet presAssocID="{D264994A-E5CE-4DD0-B142-058BF09866DD}" presName="Name19" presStyleLbl="parChTrans1D3" presStyleIdx="0" presStyleCnt="2"/>
      <dgm:spPr/>
      <dgm:t>
        <a:bodyPr/>
        <a:lstStyle/>
        <a:p>
          <a:endParaRPr lang="zh-CN" altLang="en-US"/>
        </a:p>
      </dgm:t>
    </dgm:pt>
    <dgm:pt modelId="{D0751131-149B-4884-AA91-D941E3954378}" type="pres">
      <dgm:prSet presAssocID="{1FDB9568-9EBA-40D1-9A49-B0B640012690}" presName="Name21" presStyleCnt="0"/>
      <dgm:spPr/>
      <dgm:t>
        <a:bodyPr/>
        <a:lstStyle/>
        <a:p>
          <a:endParaRPr/>
        </a:p>
      </dgm:t>
    </dgm:pt>
    <dgm:pt modelId="{CE1BD0FD-43A3-49F8-BDBB-74025E2D270E}" type="pres">
      <dgm:prSet presAssocID="{1FDB9568-9EBA-40D1-9A49-B0B640012690}" presName="level2Shape" presStyleLbl="node3" presStyleIdx="0" presStyleCnt="2" custScaleX="68274"/>
      <dgm:spPr/>
      <dgm:t>
        <a:bodyPr/>
        <a:lstStyle/>
        <a:p>
          <a:endParaRPr lang="zh-CN" altLang="en-US"/>
        </a:p>
      </dgm:t>
    </dgm:pt>
    <dgm:pt modelId="{E0F1825B-B8E7-4A32-9F59-BAA4281DBDAC}" type="pres">
      <dgm:prSet presAssocID="{1FDB9568-9EBA-40D1-9A49-B0B640012690}" presName="hierChild3" presStyleCnt="0"/>
      <dgm:spPr/>
      <dgm:t>
        <a:bodyPr/>
        <a:lstStyle/>
        <a:p>
          <a:endParaRPr/>
        </a:p>
      </dgm:t>
    </dgm:pt>
    <dgm:pt modelId="{0D029121-EED6-4638-931C-900C2F1F9BC0}" type="pres">
      <dgm:prSet presAssocID="{DC2F72B6-4CEC-4D9E-A965-FBA4BAEAFA56}" presName="Name19" presStyleLbl="parChTrans1D4" presStyleIdx="0" presStyleCnt="15"/>
      <dgm:spPr/>
      <dgm:t>
        <a:bodyPr/>
        <a:lstStyle/>
        <a:p>
          <a:endParaRPr lang="zh-CN" altLang="en-US"/>
        </a:p>
      </dgm:t>
    </dgm:pt>
    <dgm:pt modelId="{EA8121C4-1E1B-401D-AB41-B664DF83FB6C}" type="pres">
      <dgm:prSet presAssocID="{0D03C545-21D9-45EA-888C-F3AFA3C4EEF9}" presName="Name21" presStyleCnt="0"/>
      <dgm:spPr/>
      <dgm:t>
        <a:bodyPr/>
        <a:lstStyle/>
        <a:p>
          <a:endParaRPr/>
        </a:p>
      </dgm:t>
    </dgm:pt>
    <dgm:pt modelId="{ADC6355A-07C0-4504-B114-DC4F32935B5C}" type="pres">
      <dgm:prSet presAssocID="{0D03C545-21D9-45EA-888C-F3AFA3C4EEF9}" presName="level2Shape" presStyleLbl="node4" presStyleIdx="0" presStyleCnt="15" custScaleX="103654" custScaleY="81533"/>
      <dgm:spPr/>
      <dgm:t>
        <a:bodyPr/>
        <a:lstStyle/>
        <a:p>
          <a:endParaRPr lang="zh-CN" altLang="en-US"/>
        </a:p>
      </dgm:t>
    </dgm:pt>
    <dgm:pt modelId="{03E4CD9E-8AA8-4068-B449-C96166A12BAE}" type="pres">
      <dgm:prSet presAssocID="{0D03C545-21D9-45EA-888C-F3AFA3C4EEF9}" presName="hierChild3" presStyleCnt="0"/>
      <dgm:spPr/>
      <dgm:t>
        <a:bodyPr/>
        <a:lstStyle/>
        <a:p>
          <a:endParaRPr/>
        </a:p>
      </dgm:t>
    </dgm:pt>
    <dgm:pt modelId="{B7B8DC90-16EB-43A1-AFB9-50C40643E894}" type="pres">
      <dgm:prSet presAssocID="{C6C1BB67-BFDA-46E8-BF13-29D8D48BE4A9}" presName="Name19" presStyleLbl="parChTrans1D4" presStyleIdx="1" presStyleCnt="15"/>
      <dgm:spPr/>
      <dgm:t>
        <a:bodyPr/>
        <a:lstStyle/>
        <a:p>
          <a:endParaRPr lang="zh-CN" altLang="en-US"/>
        </a:p>
      </dgm:t>
    </dgm:pt>
    <dgm:pt modelId="{AB97F041-EC95-4F15-A8B8-86712F4A35CF}" type="pres">
      <dgm:prSet presAssocID="{231C9D18-8A38-40FA-B9EC-C2EAA27314EB}" presName="Name21" presStyleCnt="0"/>
      <dgm:spPr/>
      <dgm:t>
        <a:bodyPr/>
        <a:lstStyle/>
        <a:p>
          <a:endParaRPr/>
        </a:p>
      </dgm:t>
    </dgm:pt>
    <dgm:pt modelId="{CBE29BFC-DB41-48C6-AE48-5F83776D13AB}" type="pres">
      <dgm:prSet presAssocID="{231C9D18-8A38-40FA-B9EC-C2EAA27314EB}" presName="level2Shape" presStyleLbl="node4" presStyleIdx="1" presStyleCnt="15" custScaleX="103654"/>
      <dgm:spPr/>
      <dgm:t>
        <a:bodyPr/>
        <a:lstStyle/>
        <a:p>
          <a:endParaRPr lang="zh-CN" altLang="en-US"/>
        </a:p>
      </dgm:t>
    </dgm:pt>
    <dgm:pt modelId="{5387D6F0-DD4C-4951-97D8-E0E8004DC9C2}" type="pres">
      <dgm:prSet presAssocID="{231C9D18-8A38-40FA-B9EC-C2EAA27314EB}" presName="hierChild3" presStyleCnt="0"/>
      <dgm:spPr/>
      <dgm:t>
        <a:bodyPr/>
        <a:lstStyle/>
        <a:p>
          <a:endParaRPr/>
        </a:p>
      </dgm:t>
    </dgm:pt>
    <dgm:pt modelId="{F6B70A99-398E-476E-A149-E46C202BB0DF}" type="pres">
      <dgm:prSet presAssocID="{8A533038-CF79-4217-893D-B457546FAD5F}" presName="Name19" presStyleLbl="parChTrans1D4" presStyleIdx="2" presStyleCnt="15"/>
      <dgm:spPr/>
      <dgm:t>
        <a:bodyPr/>
        <a:lstStyle/>
        <a:p>
          <a:endParaRPr lang="zh-CN" altLang="en-US"/>
        </a:p>
      </dgm:t>
    </dgm:pt>
    <dgm:pt modelId="{05397028-14EE-47FA-91F7-B86A4C0F76CC}" type="pres">
      <dgm:prSet presAssocID="{C6E6197C-0C77-4910-AE40-487DECAC5482}" presName="Name21" presStyleCnt="0"/>
      <dgm:spPr/>
      <dgm:t>
        <a:bodyPr/>
        <a:lstStyle/>
        <a:p>
          <a:endParaRPr/>
        </a:p>
      </dgm:t>
    </dgm:pt>
    <dgm:pt modelId="{48DAA010-DB73-4710-9FDB-00E9C0E2CB70}" type="pres">
      <dgm:prSet presAssocID="{C6E6197C-0C77-4910-AE40-487DECAC5482}" presName="level2Shape" presStyleLbl="node4" presStyleIdx="2" presStyleCnt="15"/>
      <dgm:spPr/>
      <dgm:t>
        <a:bodyPr/>
        <a:lstStyle/>
        <a:p>
          <a:endParaRPr lang="zh-CN" altLang="en-US"/>
        </a:p>
      </dgm:t>
    </dgm:pt>
    <dgm:pt modelId="{43C4F5ED-3D34-4D41-B6A2-6EBF9F07B259}" type="pres">
      <dgm:prSet presAssocID="{C6E6197C-0C77-4910-AE40-487DECAC5482}" presName="hierChild3" presStyleCnt="0"/>
      <dgm:spPr/>
      <dgm:t>
        <a:bodyPr/>
        <a:lstStyle/>
        <a:p>
          <a:endParaRPr/>
        </a:p>
      </dgm:t>
    </dgm:pt>
    <dgm:pt modelId="{9F36F444-DC89-4A07-9EF2-D7CBAA43D686}" type="pres">
      <dgm:prSet presAssocID="{60B7E908-7125-4018-AF80-5A1D5F87AAA5}" presName="Name19" presStyleLbl="parChTrans1D4" presStyleIdx="3" presStyleCnt="15"/>
      <dgm:spPr/>
      <dgm:t>
        <a:bodyPr/>
        <a:lstStyle/>
        <a:p>
          <a:endParaRPr lang="zh-CN" altLang="en-US"/>
        </a:p>
      </dgm:t>
    </dgm:pt>
    <dgm:pt modelId="{5D01AAF6-B958-4460-81D3-E024FD9D505C}" type="pres">
      <dgm:prSet presAssocID="{DC46CED1-2294-48E2-AB33-293EAED076C3}" presName="Name21" presStyleCnt="0"/>
      <dgm:spPr/>
      <dgm:t>
        <a:bodyPr/>
        <a:lstStyle/>
        <a:p>
          <a:endParaRPr/>
        </a:p>
      </dgm:t>
    </dgm:pt>
    <dgm:pt modelId="{A4002CAC-D060-4EEF-A6BB-D17089633BA6}" type="pres">
      <dgm:prSet presAssocID="{DC46CED1-2294-48E2-AB33-293EAED076C3}" presName="level2Shape" presStyleLbl="node4" presStyleIdx="3" presStyleCnt="15" custScaleX="103654" custScaleY="81533"/>
      <dgm:spPr/>
      <dgm:t>
        <a:bodyPr/>
        <a:lstStyle/>
        <a:p>
          <a:endParaRPr lang="zh-CN" altLang="en-US"/>
        </a:p>
      </dgm:t>
    </dgm:pt>
    <dgm:pt modelId="{58E0A162-EFD3-48EA-9920-173138A73817}" type="pres">
      <dgm:prSet presAssocID="{DC46CED1-2294-48E2-AB33-293EAED076C3}" presName="hierChild3" presStyleCnt="0"/>
      <dgm:spPr/>
      <dgm:t>
        <a:bodyPr/>
        <a:lstStyle/>
        <a:p>
          <a:endParaRPr/>
        </a:p>
      </dgm:t>
    </dgm:pt>
    <dgm:pt modelId="{80C4D683-7942-419D-AB52-B8BD533F7DB0}" type="pres">
      <dgm:prSet presAssocID="{A1746494-D221-48FD-BCB3-F12B1B89C83C}" presName="Name19" presStyleLbl="parChTrans1D4" presStyleIdx="4" presStyleCnt="15"/>
      <dgm:spPr/>
      <dgm:t>
        <a:bodyPr/>
        <a:lstStyle/>
        <a:p>
          <a:endParaRPr lang="zh-CN" altLang="en-US"/>
        </a:p>
      </dgm:t>
    </dgm:pt>
    <dgm:pt modelId="{2124FDDE-73E5-4848-A5DD-7957B8C3FBF3}" type="pres">
      <dgm:prSet presAssocID="{5C519EED-72C2-40F2-8D3D-5DC355948997}" presName="Name21" presStyleCnt="0"/>
      <dgm:spPr/>
      <dgm:t>
        <a:bodyPr/>
        <a:lstStyle/>
        <a:p>
          <a:endParaRPr/>
        </a:p>
      </dgm:t>
    </dgm:pt>
    <dgm:pt modelId="{C640746A-C4B8-4003-8617-E1438D499507}" type="pres">
      <dgm:prSet presAssocID="{5C519EED-72C2-40F2-8D3D-5DC355948997}" presName="level2Shape" presStyleLbl="node4" presStyleIdx="4" presStyleCnt="15" custScaleX="103654"/>
      <dgm:spPr/>
      <dgm:t>
        <a:bodyPr/>
        <a:lstStyle/>
        <a:p>
          <a:endParaRPr lang="zh-CN" altLang="en-US"/>
        </a:p>
      </dgm:t>
    </dgm:pt>
    <dgm:pt modelId="{A79E9FC0-7D3D-4FCC-85E7-8CE7D4516EBD}" type="pres">
      <dgm:prSet presAssocID="{5C519EED-72C2-40F2-8D3D-5DC355948997}" presName="hierChild3" presStyleCnt="0"/>
      <dgm:spPr/>
      <dgm:t>
        <a:bodyPr/>
        <a:lstStyle/>
        <a:p>
          <a:endParaRPr/>
        </a:p>
      </dgm:t>
    </dgm:pt>
    <dgm:pt modelId="{5FEE6050-0343-45F6-91F7-DACE38FDB25A}" type="pres">
      <dgm:prSet presAssocID="{27D35B02-9767-47EC-881B-3F359E4E4E0C}" presName="Name19" presStyleLbl="parChTrans1D4" presStyleIdx="5" presStyleCnt="15"/>
      <dgm:spPr/>
      <dgm:t>
        <a:bodyPr/>
        <a:lstStyle/>
        <a:p>
          <a:endParaRPr lang="zh-CN" altLang="en-US"/>
        </a:p>
      </dgm:t>
    </dgm:pt>
    <dgm:pt modelId="{6F377700-7B02-4E94-9DF0-E5E1DB85D7DE}" type="pres">
      <dgm:prSet presAssocID="{D9D74F76-0D9D-4A9F-AD68-775283E2D59C}" presName="Name21" presStyleCnt="0"/>
      <dgm:spPr/>
      <dgm:t>
        <a:bodyPr/>
        <a:lstStyle/>
        <a:p>
          <a:endParaRPr/>
        </a:p>
      </dgm:t>
    </dgm:pt>
    <dgm:pt modelId="{ABA62B08-F873-4E3A-8330-68299892EF29}" type="pres">
      <dgm:prSet presAssocID="{D9D74F76-0D9D-4A9F-AD68-775283E2D59C}" presName="level2Shape" presStyleLbl="node4" presStyleIdx="5" presStyleCnt="15"/>
      <dgm:spPr/>
      <dgm:t>
        <a:bodyPr/>
        <a:lstStyle/>
        <a:p>
          <a:endParaRPr lang="zh-CN" altLang="en-US"/>
        </a:p>
      </dgm:t>
    </dgm:pt>
    <dgm:pt modelId="{EC261CCC-8EDF-40B4-9BDB-A8D940720EF4}" type="pres">
      <dgm:prSet presAssocID="{D9D74F76-0D9D-4A9F-AD68-775283E2D59C}" presName="hierChild3" presStyleCnt="0"/>
      <dgm:spPr/>
      <dgm:t>
        <a:bodyPr/>
        <a:lstStyle/>
        <a:p>
          <a:endParaRPr/>
        </a:p>
      </dgm:t>
    </dgm:pt>
    <dgm:pt modelId="{B34C205B-F8D2-4299-BA02-7BC7EB1C54BF}" type="pres">
      <dgm:prSet presAssocID="{94037E41-6407-4A73-AAD9-23110093431B}" presName="Name19" presStyleLbl="parChTrans1D4" presStyleIdx="6" presStyleCnt="15"/>
      <dgm:spPr/>
      <dgm:t>
        <a:bodyPr/>
        <a:lstStyle/>
        <a:p>
          <a:endParaRPr lang="zh-CN" altLang="en-US"/>
        </a:p>
      </dgm:t>
    </dgm:pt>
    <dgm:pt modelId="{40B6061E-3A76-48D6-BE99-F1A4920F0150}" type="pres">
      <dgm:prSet presAssocID="{DC144C9A-270C-4AC4-90D2-2350F96F5DC1}" presName="Name21" presStyleCnt="0"/>
      <dgm:spPr/>
      <dgm:t>
        <a:bodyPr/>
        <a:lstStyle/>
        <a:p>
          <a:endParaRPr/>
        </a:p>
      </dgm:t>
    </dgm:pt>
    <dgm:pt modelId="{0DDD374A-45C7-4F2F-A550-7FCAF00B0AEE}" type="pres">
      <dgm:prSet presAssocID="{DC144C9A-270C-4AC4-90D2-2350F96F5DC1}" presName="level2Shape" presStyleLbl="node4" presStyleIdx="6" presStyleCnt="15" custScaleX="103654" custScaleY="81533"/>
      <dgm:spPr/>
      <dgm:t>
        <a:bodyPr/>
        <a:lstStyle/>
        <a:p>
          <a:endParaRPr lang="zh-CN" altLang="en-US"/>
        </a:p>
      </dgm:t>
    </dgm:pt>
    <dgm:pt modelId="{C1396A2F-3235-4A55-B004-850486E92207}" type="pres">
      <dgm:prSet presAssocID="{DC144C9A-270C-4AC4-90D2-2350F96F5DC1}" presName="hierChild3" presStyleCnt="0"/>
      <dgm:spPr/>
      <dgm:t>
        <a:bodyPr/>
        <a:lstStyle/>
        <a:p>
          <a:endParaRPr/>
        </a:p>
      </dgm:t>
    </dgm:pt>
    <dgm:pt modelId="{F8EF3DBC-8148-4297-92D6-E3425B1AFCAD}" type="pres">
      <dgm:prSet presAssocID="{2EFF4E64-33A4-4816-9888-4CB32669FF2E}" presName="Name19" presStyleLbl="parChTrans1D4" presStyleIdx="7" presStyleCnt="15"/>
      <dgm:spPr/>
      <dgm:t>
        <a:bodyPr/>
        <a:lstStyle/>
        <a:p>
          <a:endParaRPr lang="zh-CN" altLang="en-US"/>
        </a:p>
      </dgm:t>
    </dgm:pt>
    <dgm:pt modelId="{9E8B6F42-1ACD-45B2-9045-F017C8C407B6}" type="pres">
      <dgm:prSet presAssocID="{9FB56078-E1FA-4772-B3F3-779B4BD81D01}" presName="Name21" presStyleCnt="0"/>
      <dgm:spPr/>
      <dgm:t>
        <a:bodyPr/>
        <a:lstStyle/>
        <a:p>
          <a:endParaRPr/>
        </a:p>
      </dgm:t>
    </dgm:pt>
    <dgm:pt modelId="{9A259E38-6380-46EE-9C46-B5643E0EA6B3}" type="pres">
      <dgm:prSet presAssocID="{9FB56078-E1FA-4772-B3F3-779B4BD81D01}" presName="level2Shape" presStyleLbl="node4" presStyleIdx="7" presStyleCnt="15" custScaleX="103654"/>
      <dgm:spPr/>
      <dgm:t>
        <a:bodyPr/>
        <a:lstStyle/>
        <a:p>
          <a:endParaRPr lang="zh-CN" altLang="en-US"/>
        </a:p>
      </dgm:t>
    </dgm:pt>
    <dgm:pt modelId="{4B15068A-1EB6-4EC2-8D59-8CA36D3E6372}" type="pres">
      <dgm:prSet presAssocID="{9FB56078-E1FA-4772-B3F3-779B4BD81D01}" presName="hierChild3" presStyleCnt="0"/>
      <dgm:spPr/>
      <dgm:t>
        <a:bodyPr/>
        <a:lstStyle/>
        <a:p>
          <a:endParaRPr/>
        </a:p>
      </dgm:t>
    </dgm:pt>
    <dgm:pt modelId="{886C31C9-4E9B-48C7-8CFD-64C5FB50D5BF}" type="pres">
      <dgm:prSet presAssocID="{FC6D6E48-0CCA-4DC0-A97B-C5D693C7954D}" presName="Name19" presStyleLbl="parChTrans1D4" presStyleIdx="8" presStyleCnt="15"/>
      <dgm:spPr/>
      <dgm:t>
        <a:bodyPr/>
        <a:lstStyle/>
        <a:p>
          <a:endParaRPr lang="zh-CN" altLang="en-US"/>
        </a:p>
      </dgm:t>
    </dgm:pt>
    <dgm:pt modelId="{68671484-C5A3-464B-9E62-B2F38F72FF3F}" type="pres">
      <dgm:prSet presAssocID="{64D8081C-7625-4B64-9EDA-7456A7F3A9E0}" presName="Name21" presStyleCnt="0"/>
      <dgm:spPr/>
      <dgm:t>
        <a:bodyPr/>
        <a:lstStyle/>
        <a:p>
          <a:endParaRPr/>
        </a:p>
      </dgm:t>
    </dgm:pt>
    <dgm:pt modelId="{A343A057-BE87-4580-952C-2F4FD7484514}" type="pres">
      <dgm:prSet presAssocID="{64D8081C-7625-4B64-9EDA-7456A7F3A9E0}" presName="level2Shape" presStyleLbl="node4" presStyleIdx="8" presStyleCnt="15"/>
      <dgm:spPr/>
      <dgm:t>
        <a:bodyPr/>
        <a:lstStyle/>
        <a:p>
          <a:endParaRPr lang="zh-CN" altLang="en-US"/>
        </a:p>
      </dgm:t>
    </dgm:pt>
    <dgm:pt modelId="{F97D3D32-14D5-4EC4-8F48-78C0D428C2B9}" type="pres">
      <dgm:prSet presAssocID="{64D8081C-7625-4B64-9EDA-7456A7F3A9E0}" presName="hierChild3" presStyleCnt="0"/>
      <dgm:spPr/>
      <dgm:t>
        <a:bodyPr/>
        <a:lstStyle/>
        <a:p>
          <a:endParaRPr/>
        </a:p>
      </dgm:t>
    </dgm:pt>
    <dgm:pt modelId="{8C901F94-8056-44C5-BA5A-0BE419A99C80}" type="pres">
      <dgm:prSet presAssocID="{BB3F2ADF-B9AE-4298-AA80-34D235FBA8E9}" presName="Name19" presStyleLbl="parChTrans1D2" presStyleIdx="1" presStyleCnt="2"/>
      <dgm:spPr/>
      <dgm:t>
        <a:bodyPr/>
        <a:lstStyle/>
        <a:p>
          <a:endParaRPr lang="zh-CN" altLang="en-US"/>
        </a:p>
      </dgm:t>
    </dgm:pt>
    <dgm:pt modelId="{B50231F8-44BA-4666-ABA9-B9C106EAD618}" type="pres">
      <dgm:prSet presAssocID="{44345536-17F9-4FEF-B85C-3CF5D04D3654}" presName="Name21" presStyleCnt="0"/>
      <dgm:spPr/>
      <dgm:t>
        <a:bodyPr/>
        <a:lstStyle/>
        <a:p>
          <a:endParaRPr/>
        </a:p>
      </dgm:t>
    </dgm:pt>
    <dgm:pt modelId="{01B34F11-B1C6-438C-BC74-6B560276A59C}" type="pres">
      <dgm:prSet presAssocID="{44345536-17F9-4FEF-B85C-3CF5D04D3654}" presName="level2Shape" presStyleLbl="node2" presStyleIdx="1" presStyleCnt="2" custScaleY="81533"/>
      <dgm:spPr/>
      <dgm:t>
        <a:bodyPr/>
        <a:lstStyle/>
        <a:p>
          <a:endParaRPr lang="zh-CN" altLang="en-US"/>
        </a:p>
      </dgm:t>
    </dgm:pt>
    <dgm:pt modelId="{67F37C63-5BBA-4040-AE60-163C01A6A5A5}" type="pres">
      <dgm:prSet presAssocID="{44345536-17F9-4FEF-B85C-3CF5D04D3654}" presName="hierChild3" presStyleCnt="0"/>
      <dgm:spPr/>
      <dgm:t>
        <a:bodyPr/>
        <a:lstStyle/>
        <a:p>
          <a:endParaRPr/>
        </a:p>
      </dgm:t>
    </dgm:pt>
    <dgm:pt modelId="{2F258E5D-65AB-4820-A3B8-3CE21A722290}" type="pres">
      <dgm:prSet presAssocID="{588D4FC7-060A-49D0-BBF0-E2D7117FCC5E}" presName="Name19" presStyleLbl="parChTrans1D3" presStyleIdx="1" presStyleCnt="2"/>
      <dgm:spPr/>
      <dgm:t>
        <a:bodyPr/>
        <a:lstStyle/>
        <a:p>
          <a:endParaRPr lang="zh-CN" altLang="en-US"/>
        </a:p>
      </dgm:t>
    </dgm:pt>
    <dgm:pt modelId="{28964834-DAE7-4F83-A287-92D799EF23A8}" type="pres">
      <dgm:prSet presAssocID="{5F42BDA1-A634-48B4-878C-B278583D3E08}" presName="Name21" presStyleCnt="0"/>
      <dgm:spPr/>
      <dgm:t>
        <a:bodyPr/>
        <a:lstStyle/>
        <a:p>
          <a:endParaRPr/>
        </a:p>
      </dgm:t>
    </dgm:pt>
    <dgm:pt modelId="{F07D3014-FD44-41F6-9258-B43E75A0BE49}" type="pres">
      <dgm:prSet presAssocID="{5F42BDA1-A634-48B4-878C-B278583D3E08}" presName="level2Shape" presStyleLbl="node3" presStyleIdx="1" presStyleCnt="2" custScaleX="63462"/>
      <dgm:spPr/>
      <dgm:t>
        <a:bodyPr/>
        <a:lstStyle/>
        <a:p>
          <a:endParaRPr lang="zh-CN" altLang="en-US"/>
        </a:p>
      </dgm:t>
    </dgm:pt>
    <dgm:pt modelId="{5157735A-C7FD-4D98-BA4B-4B9A67402690}" type="pres">
      <dgm:prSet presAssocID="{5F42BDA1-A634-48B4-878C-B278583D3E08}" presName="hierChild3" presStyleCnt="0"/>
      <dgm:spPr/>
      <dgm:t>
        <a:bodyPr/>
        <a:lstStyle/>
        <a:p>
          <a:endParaRPr/>
        </a:p>
      </dgm:t>
    </dgm:pt>
    <dgm:pt modelId="{CAFC356D-92E9-49CF-9FF6-56D8FE6B28DA}" type="pres">
      <dgm:prSet presAssocID="{2161AF2F-38B1-49CF-B52C-CB18A05B1617}" presName="Name19" presStyleLbl="parChTrans1D4" presStyleIdx="9" presStyleCnt="15"/>
      <dgm:spPr/>
      <dgm:t>
        <a:bodyPr/>
        <a:lstStyle/>
        <a:p>
          <a:endParaRPr lang="zh-CN" altLang="en-US"/>
        </a:p>
      </dgm:t>
    </dgm:pt>
    <dgm:pt modelId="{39AF1D41-59AA-4CEF-B7A4-B964AD134313}" type="pres">
      <dgm:prSet presAssocID="{3C38EC1F-160D-4EE2-AE32-02B4B18CD7D8}" presName="Name21" presStyleCnt="0"/>
      <dgm:spPr/>
      <dgm:t>
        <a:bodyPr/>
        <a:lstStyle/>
        <a:p>
          <a:endParaRPr/>
        </a:p>
      </dgm:t>
    </dgm:pt>
    <dgm:pt modelId="{47B3C56F-7FCA-4AB5-83D1-E8C0F43BF64A}" type="pres">
      <dgm:prSet presAssocID="{3C38EC1F-160D-4EE2-AE32-02B4B18CD7D8}" presName="level2Shape" presStyleLbl="node4" presStyleIdx="9" presStyleCnt="15" custScaleX="103654" custScaleY="81533"/>
      <dgm:spPr/>
      <dgm:t>
        <a:bodyPr/>
        <a:lstStyle/>
        <a:p>
          <a:endParaRPr lang="zh-CN" altLang="en-US"/>
        </a:p>
      </dgm:t>
    </dgm:pt>
    <dgm:pt modelId="{71B1BE4A-C6E7-4A17-A815-FE98D8E88465}" type="pres">
      <dgm:prSet presAssocID="{3C38EC1F-160D-4EE2-AE32-02B4B18CD7D8}" presName="hierChild3" presStyleCnt="0"/>
      <dgm:spPr/>
      <dgm:t>
        <a:bodyPr/>
        <a:lstStyle/>
        <a:p>
          <a:endParaRPr/>
        </a:p>
      </dgm:t>
    </dgm:pt>
    <dgm:pt modelId="{EF1CAC23-D73B-4C0E-A56B-E222DCC4BAF3}" type="pres">
      <dgm:prSet presAssocID="{50F21C64-586A-4513-9FEC-FED6F8FFDBEE}" presName="Name19" presStyleLbl="parChTrans1D4" presStyleIdx="10" presStyleCnt="15"/>
      <dgm:spPr/>
      <dgm:t>
        <a:bodyPr/>
        <a:lstStyle/>
        <a:p>
          <a:endParaRPr lang="zh-CN" altLang="en-US"/>
        </a:p>
      </dgm:t>
    </dgm:pt>
    <dgm:pt modelId="{CD298D36-B3B4-48A4-BC61-E1B84FAA10F9}" type="pres">
      <dgm:prSet presAssocID="{C926BB63-764A-42FA-877E-5A7A31C358EE}" presName="Name21" presStyleCnt="0"/>
      <dgm:spPr/>
      <dgm:t>
        <a:bodyPr/>
        <a:lstStyle/>
        <a:p>
          <a:endParaRPr/>
        </a:p>
      </dgm:t>
    </dgm:pt>
    <dgm:pt modelId="{5A2D03DD-700D-458D-A3F1-B47DB0C17F15}" type="pres">
      <dgm:prSet presAssocID="{C926BB63-764A-42FA-877E-5A7A31C358EE}" presName="level2Shape" presStyleLbl="node4" presStyleIdx="10" presStyleCnt="15" custScaleX="103654"/>
      <dgm:spPr/>
      <dgm:t>
        <a:bodyPr/>
        <a:lstStyle/>
        <a:p>
          <a:endParaRPr lang="zh-CN" altLang="en-US"/>
        </a:p>
      </dgm:t>
    </dgm:pt>
    <dgm:pt modelId="{D633EDCE-4869-4D5C-BAEB-B35CFEC9D172}" type="pres">
      <dgm:prSet presAssocID="{C926BB63-764A-42FA-877E-5A7A31C358EE}" presName="hierChild3" presStyleCnt="0"/>
      <dgm:spPr/>
      <dgm:t>
        <a:bodyPr/>
        <a:lstStyle/>
        <a:p>
          <a:endParaRPr/>
        </a:p>
      </dgm:t>
    </dgm:pt>
    <dgm:pt modelId="{9C46A40A-C766-4C3F-95B0-A82E64B78B10}" type="pres">
      <dgm:prSet presAssocID="{4CF3940D-6A2A-4FB8-BF05-EBAE70C98EB3}" presName="Name19" presStyleLbl="parChTrans1D4" presStyleIdx="11" presStyleCnt="15"/>
      <dgm:spPr/>
      <dgm:t>
        <a:bodyPr/>
        <a:lstStyle/>
        <a:p>
          <a:endParaRPr lang="zh-CN" altLang="en-US"/>
        </a:p>
      </dgm:t>
    </dgm:pt>
    <dgm:pt modelId="{37714D17-9CF1-40CD-8E80-434AC86D2019}" type="pres">
      <dgm:prSet presAssocID="{167E2183-612B-4A6D-8C9A-D9E30CD3052D}" presName="Name21" presStyleCnt="0"/>
      <dgm:spPr/>
      <dgm:t>
        <a:bodyPr/>
        <a:lstStyle/>
        <a:p>
          <a:endParaRPr/>
        </a:p>
      </dgm:t>
    </dgm:pt>
    <dgm:pt modelId="{25EC14B0-BA20-4DF9-A152-C538C01E03AF}" type="pres">
      <dgm:prSet presAssocID="{167E2183-612B-4A6D-8C9A-D9E30CD3052D}" presName="level2Shape" presStyleLbl="node4" presStyleIdx="11" presStyleCnt="15" custScaleY="76912"/>
      <dgm:spPr/>
      <dgm:t>
        <a:bodyPr/>
        <a:lstStyle/>
        <a:p>
          <a:endParaRPr lang="zh-CN" altLang="en-US"/>
        </a:p>
      </dgm:t>
    </dgm:pt>
    <dgm:pt modelId="{42FA4779-ABD2-428F-8996-3AE3B65C30DE}" type="pres">
      <dgm:prSet presAssocID="{167E2183-612B-4A6D-8C9A-D9E30CD3052D}" presName="hierChild3" presStyleCnt="0"/>
      <dgm:spPr/>
      <dgm:t>
        <a:bodyPr/>
        <a:lstStyle/>
        <a:p>
          <a:endParaRPr/>
        </a:p>
      </dgm:t>
    </dgm:pt>
    <dgm:pt modelId="{5491E824-55CE-4957-A52D-1231206B4E34}" type="pres">
      <dgm:prSet presAssocID="{0422F761-1DF9-434A-A81F-2A71498DAE16}" presName="Name19" presStyleLbl="parChTrans1D4" presStyleIdx="12" presStyleCnt="15"/>
      <dgm:spPr/>
      <dgm:t>
        <a:bodyPr/>
        <a:lstStyle/>
        <a:p>
          <a:endParaRPr lang="zh-CN" altLang="en-US"/>
        </a:p>
      </dgm:t>
    </dgm:pt>
    <dgm:pt modelId="{6AF43A74-4669-4241-82B2-E86BDF54101E}" type="pres">
      <dgm:prSet presAssocID="{43A871E4-CB81-4F3E-B466-6326C74304BA}" presName="Name21" presStyleCnt="0"/>
      <dgm:spPr/>
      <dgm:t>
        <a:bodyPr/>
        <a:lstStyle/>
        <a:p>
          <a:endParaRPr/>
        </a:p>
      </dgm:t>
    </dgm:pt>
    <dgm:pt modelId="{C7FD10A1-C514-40B0-BA7C-BF830F7942C2}" type="pres">
      <dgm:prSet presAssocID="{43A871E4-CB81-4F3E-B466-6326C74304BA}" presName="level2Shape" presStyleLbl="node4" presStyleIdx="12" presStyleCnt="15" custScaleX="103654" custScaleY="81533"/>
      <dgm:spPr/>
      <dgm:t>
        <a:bodyPr/>
        <a:lstStyle/>
        <a:p>
          <a:endParaRPr lang="zh-CN" altLang="en-US"/>
        </a:p>
      </dgm:t>
    </dgm:pt>
    <dgm:pt modelId="{4FB784AE-96A2-4BC5-90BD-11AE8A77E11C}" type="pres">
      <dgm:prSet presAssocID="{43A871E4-CB81-4F3E-B466-6326C74304BA}" presName="hierChild3" presStyleCnt="0"/>
      <dgm:spPr/>
      <dgm:t>
        <a:bodyPr/>
        <a:lstStyle/>
        <a:p>
          <a:endParaRPr/>
        </a:p>
      </dgm:t>
    </dgm:pt>
    <dgm:pt modelId="{A67FC3FB-5AEC-4A79-8420-0B38237F144E}" type="pres">
      <dgm:prSet presAssocID="{22C7B6A9-782E-4A00-852F-32C399C30396}" presName="Name19" presStyleLbl="parChTrans1D4" presStyleIdx="13" presStyleCnt="15"/>
      <dgm:spPr/>
      <dgm:t>
        <a:bodyPr/>
        <a:lstStyle/>
        <a:p>
          <a:endParaRPr lang="zh-CN" altLang="en-US"/>
        </a:p>
      </dgm:t>
    </dgm:pt>
    <dgm:pt modelId="{4BA9F544-7EBF-4A93-A655-F748B7A8F27B}" type="pres">
      <dgm:prSet presAssocID="{E3EC7E0E-DF64-4F58-8AA3-8B08D6029DD3}" presName="Name21" presStyleCnt="0"/>
      <dgm:spPr/>
      <dgm:t>
        <a:bodyPr/>
        <a:lstStyle/>
        <a:p>
          <a:endParaRPr/>
        </a:p>
      </dgm:t>
    </dgm:pt>
    <dgm:pt modelId="{9E364013-6994-4FCA-86CD-B58545893A59}" type="pres">
      <dgm:prSet presAssocID="{E3EC7E0E-DF64-4F58-8AA3-8B08D6029DD3}" presName="level2Shape" presStyleLbl="node4" presStyleIdx="13" presStyleCnt="15" custScaleX="103654"/>
      <dgm:spPr/>
      <dgm:t>
        <a:bodyPr/>
        <a:lstStyle/>
        <a:p>
          <a:endParaRPr lang="zh-CN" altLang="en-US"/>
        </a:p>
      </dgm:t>
    </dgm:pt>
    <dgm:pt modelId="{F53D5BE8-E1C1-49EA-98FE-E39518ADAB3C}" type="pres">
      <dgm:prSet presAssocID="{E3EC7E0E-DF64-4F58-8AA3-8B08D6029DD3}" presName="hierChild3" presStyleCnt="0"/>
      <dgm:spPr/>
      <dgm:t>
        <a:bodyPr/>
        <a:lstStyle/>
        <a:p>
          <a:endParaRPr/>
        </a:p>
      </dgm:t>
    </dgm:pt>
    <dgm:pt modelId="{5BA652D9-3443-43B4-A677-FC0B7CC9927A}" type="pres">
      <dgm:prSet presAssocID="{AF0BE358-2B66-48CB-B1BD-6924150928E5}" presName="Name19" presStyleLbl="parChTrans1D4" presStyleIdx="14" presStyleCnt="15"/>
      <dgm:spPr/>
      <dgm:t>
        <a:bodyPr/>
        <a:lstStyle/>
        <a:p>
          <a:endParaRPr lang="zh-CN" altLang="en-US"/>
        </a:p>
      </dgm:t>
    </dgm:pt>
    <dgm:pt modelId="{DCEE3E87-8E67-4283-8828-C6D6B5CCC610}" type="pres">
      <dgm:prSet presAssocID="{9368DAD4-17FB-4212-AA1D-9843B9DD99CC}" presName="Name21" presStyleCnt="0"/>
      <dgm:spPr/>
      <dgm:t>
        <a:bodyPr/>
        <a:lstStyle/>
        <a:p>
          <a:endParaRPr/>
        </a:p>
      </dgm:t>
    </dgm:pt>
    <dgm:pt modelId="{BFBB48A2-32B8-4B78-91D6-BC1767B8B3FB}" type="pres">
      <dgm:prSet presAssocID="{9368DAD4-17FB-4212-AA1D-9843B9DD99CC}" presName="level2Shape" presStyleLbl="node4" presStyleIdx="14" presStyleCnt="15" custScaleY="76912"/>
      <dgm:spPr/>
      <dgm:t>
        <a:bodyPr/>
        <a:lstStyle/>
        <a:p>
          <a:endParaRPr lang="zh-CN" altLang="en-US"/>
        </a:p>
      </dgm:t>
    </dgm:pt>
    <dgm:pt modelId="{2CF2FF08-8D66-4A7F-89AA-E6850D3C8429}" type="pres">
      <dgm:prSet presAssocID="{9368DAD4-17FB-4212-AA1D-9843B9DD99CC}" presName="hierChild3" presStyleCnt="0"/>
      <dgm:spPr/>
      <dgm:t>
        <a:bodyPr/>
        <a:lstStyle/>
        <a:p>
          <a:endParaRPr/>
        </a:p>
      </dgm:t>
    </dgm:pt>
    <dgm:pt modelId="{0ED9AEEC-F022-4B5A-8AE2-BA88D459D94A}" type="pres">
      <dgm:prSet presAssocID="{BFC5FABC-87B8-462A-8F46-DFBF475F14BF}" presName="bgShapesFlow" presStyleCnt="0"/>
      <dgm:spPr/>
      <dgm:t>
        <a:bodyPr/>
        <a:lstStyle/>
        <a:p>
          <a:endParaRPr/>
        </a:p>
      </dgm:t>
    </dgm:pt>
  </dgm:ptLst>
  <dgm:cxnLst>
    <dgm:cxn modelId="{471CF67F-0DD6-45AC-8C02-0A313EBCF6E0}" type="presOf" srcId="{167E2183-612B-4A6D-8C9A-D9E30CD3052D}" destId="{25EC14B0-BA20-4DF9-A152-C538C01E03AF}" srcOrd="0" destOrd="0" presId="urn:microsoft.com/office/officeart/2005/8/layout/hierarchy6"/>
    <dgm:cxn modelId="{C90F6DE1-CCAF-4594-820E-82BB04593D07}" type="presOf" srcId="{D264994A-E5CE-4DD0-B142-058BF09866DD}" destId="{66D97BCD-3C5C-4556-AC1C-B36DF18A9E54}" srcOrd="0" destOrd="0" presId="urn:microsoft.com/office/officeart/2005/8/layout/hierarchy6"/>
    <dgm:cxn modelId="{346D688E-AE39-4AE4-9B2D-7F160FC47CBA}" type="presOf" srcId="{588D4FC7-060A-49D0-BBF0-E2D7117FCC5E}" destId="{2F258E5D-65AB-4820-A3B8-3CE21A722290}" srcOrd="0" destOrd="0" presId="urn:microsoft.com/office/officeart/2005/8/layout/hierarchy6"/>
    <dgm:cxn modelId="{FDE48273-089C-4B27-AA04-9EB0F41F032D}" type="presOf" srcId="{9368DAD4-17FB-4212-AA1D-9843B9DD99CC}" destId="{BFBB48A2-32B8-4B78-91D6-BC1767B8B3FB}" srcOrd="0" destOrd="0" presId="urn:microsoft.com/office/officeart/2005/8/layout/hierarchy6"/>
    <dgm:cxn modelId="{74DA0791-CD96-4089-B09F-0FA9185CD9AB}" type="presOf" srcId="{2EFF4E64-33A4-4816-9888-4CB32669FF2E}" destId="{F8EF3DBC-8148-4297-92D6-E3425B1AFCAD}" srcOrd="0" destOrd="0" presId="urn:microsoft.com/office/officeart/2005/8/layout/hierarchy6"/>
    <dgm:cxn modelId="{FA1E5456-6048-4502-9C39-D4AECD2294FA}" type="presOf" srcId="{3D0AA8C0-2CD9-413B-9D91-4B83D0BB5357}" destId="{04B47AE9-3213-4301-A63D-DE72DD89DAE8}" srcOrd="0" destOrd="0" presId="urn:microsoft.com/office/officeart/2005/8/layout/hierarchy6"/>
    <dgm:cxn modelId="{963D6542-561A-4434-8A9E-18119C0C837C}" type="presOf" srcId="{C6C1BB67-BFDA-46E8-BF13-29D8D48BE4A9}" destId="{B7B8DC90-16EB-43A1-AFB9-50C40643E894}" srcOrd="0" destOrd="0" presId="urn:microsoft.com/office/officeart/2005/8/layout/hierarchy6"/>
    <dgm:cxn modelId="{848A75CB-9EF5-4BDD-B669-E8AEFAD9C5C4}" srcId="{DC46CED1-2294-48E2-AB33-293EAED076C3}" destId="{5C519EED-72C2-40F2-8D3D-5DC355948997}" srcOrd="0" destOrd="0" parTransId="{A1746494-D221-48FD-BCB3-F12B1B89C83C}" sibTransId="{3A4F4111-685C-42B1-A4A1-CDFE873BB114}"/>
    <dgm:cxn modelId="{0EEDB729-1793-4917-BAEB-69C6E0BDAF6E}" type="presOf" srcId="{BFC5FABC-87B8-462A-8F46-DFBF475F14BF}" destId="{B0BF92CC-F6F3-4A14-A20D-6D1D7AB0FFEC}" srcOrd="0" destOrd="0" presId="urn:microsoft.com/office/officeart/2005/8/layout/hierarchy6"/>
    <dgm:cxn modelId="{F9B9ED5D-E231-462E-A21A-9946BD14161E}" type="presOf" srcId="{DC2F72B6-4CEC-4D9E-A965-FBA4BAEAFA56}" destId="{0D029121-EED6-4638-931C-900C2F1F9BC0}" srcOrd="0" destOrd="0" presId="urn:microsoft.com/office/officeart/2005/8/layout/hierarchy6"/>
    <dgm:cxn modelId="{DDC3972A-362E-4D8D-83FD-69E6A95E8E00}" type="presOf" srcId="{94037E41-6407-4A73-AAD9-23110093431B}" destId="{B34C205B-F8D2-4299-BA02-7BC7EB1C54BF}" srcOrd="0" destOrd="0" presId="urn:microsoft.com/office/officeart/2005/8/layout/hierarchy6"/>
    <dgm:cxn modelId="{BDC00408-07C4-4AF8-8697-E7F35250C3C3}" srcId="{43A871E4-CB81-4F3E-B466-6326C74304BA}" destId="{E3EC7E0E-DF64-4F58-8AA3-8B08D6029DD3}" srcOrd="0" destOrd="0" parTransId="{22C7B6A9-782E-4A00-852F-32C399C30396}" sibTransId="{444C104F-9CAA-4FC9-8048-F59B3933F93A}"/>
    <dgm:cxn modelId="{7458539D-0370-43AF-8E67-B69156B55222}" type="presOf" srcId="{DC144C9A-270C-4AC4-90D2-2350F96F5DC1}" destId="{0DDD374A-45C7-4F2F-A550-7FCAF00B0AEE}" srcOrd="0" destOrd="0" presId="urn:microsoft.com/office/officeart/2005/8/layout/hierarchy6"/>
    <dgm:cxn modelId="{021CA9EE-D76A-4BA8-9C7D-5C06CAFD43DA}" type="presOf" srcId="{AF0BE358-2B66-48CB-B1BD-6924150928E5}" destId="{5BA652D9-3443-43B4-A677-FC0B7CC9927A}" srcOrd="0" destOrd="0" presId="urn:microsoft.com/office/officeart/2005/8/layout/hierarchy6"/>
    <dgm:cxn modelId="{0D5F7979-5A1F-4A71-A212-DC296A44A83F}" srcId="{A3536A8D-B74C-42A6-9408-128C61E3EE0A}" destId="{E02FF3B4-EC3B-4B62-B5E0-0040F792B019}" srcOrd="0" destOrd="0" parTransId="{3D0AA8C0-2CD9-413B-9D91-4B83D0BB5357}" sibTransId="{5A68332E-B3B4-4CB0-805C-F316DDB3A3F7}"/>
    <dgm:cxn modelId="{A0E5CA28-8CA0-4E87-BD10-64A68A7DE579}" type="presOf" srcId="{2161AF2F-38B1-49CF-B52C-CB18A05B1617}" destId="{CAFC356D-92E9-49CF-9FF6-56D8FE6B28DA}" srcOrd="0" destOrd="0" presId="urn:microsoft.com/office/officeart/2005/8/layout/hierarchy6"/>
    <dgm:cxn modelId="{A1B02533-654F-4812-8DE5-CA81EAB97F45}" type="presOf" srcId="{A3536A8D-B74C-42A6-9408-128C61E3EE0A}" destId="{BC1B78E3-8F78-446D-BF08-8670AB115511}" srcOrd="0" destOrd="0" presId="urn:microsoft.com/office/officeart/2005/8/layout/hierarchy6"/>
    <dgm:cxn modelId="{D28FD818-63BF-436B-AA00-B4CBCCBC39F8}" srcId="{BFC5FABC-87B8-462A-8F46-DFBF475F14BF}" destId="{A3536A8D-B74C-42A6-9408-128C61E3EE0A}" srcOrd="0" destOrd="0" parTransId="{ADF876F7-368B-4264-9A4C-E7CC404F3C90}" sibTransId="{0A661669-3648-4BC2-8068-AB2D0A8D2547}"/>
    <dgm:cxn modelId="{E04A7EBE-9B06-4EB8-B8F6-8F29155F1E03}" srcId="{9FB56078-E1FA-4772-B3F3-779B4BD81D01}" destId="{64D8081C-7625-4B64-9EDA-7456A7F3A9E0}" srcOrd="0" destOrd="0" parTransId="{FC6D6E48-0CCA-4DC0-A97B-C5D693C7954D}" sibTransId="{1BE233F8-FF27-43B0-B846-7270FE74D5EB}"/>
    <dgm:cxn modelId="{A5B95115-0B13-490D-A8F8-0D462ABDD32B}" type="presOf" srcId="{E3EC7E0E-DF64-4F58-8AA3-8B08D6029DD3}" destId="{9E364013-6994-4FCA-86CD-B58545893A59}" srcOrd="0" destOrd="0" presId="urn:microsoft.com/office/officeart/2005/8/layout/hierarchy6"/>
    <dgm:cxn modelId="{E1657F84-F7D4-4E88-B6C4-11F8390E20E5}" type="presOf" srcId="{3C38EC1F-160D-4EE2-AE32-02B4B18CD7D8}" destId="{47B3C56F-7FCA-4AB5-83D1-E8C0F43BF64A}" srcOrd="0" destOrd="0" presId="urn:microsoft.com/office/officeart/2005/8/layout/hierarchy6"/>
    <dgm:cxn modelId="{681086D8-D2E0-4A2C-ADA1-0652A360EB4B}" type="presOf" srcId="{8A533038-CF79-4217-893D-B457546FAD5F}" destId="{F6B70A99-398E-476E-A149-E46C202BB0DF}" srcOrd="0" destOrd="0" presId="urn:microsoft.com/office/officeart/2005/8/layout/hierarchy6"/>
    <dgm:cxn modelId="{1B4FFE24-A379-4AED-B324-09FA6FA248FE}" type="presOf" srcId="{C926BB63-764A-42FA-877E-5A7A31C358EE}" destId="{5A2D03DD-700D-458D-A3F1-B47DB0C17F15}" srcOrd="0" destOrd="0" presId="urn:microsoft.com/office/officeart/2005/8/layout/hierarchy6"/>
    <dgm:cxn modelId="{9567CE63-3953-46C2-AEEC-4CC402A9AFC3}" type="presOf" srcId="{43A871E4-CB81-4F3E-B466-6326C74304BA}" destId="{C7FD10A1-C514-40B0-BA7C-BF830F7942C2}" srcOrd="0" destOrd="0" presId="urn:microsoft.com/office/officeart/2005/8/layout/hierarchy6"/>
    <dgm:cxn modelId="{C41F58C9-5870-4686-A956-6A04A6FC8015}" type="presOf" srcId="{A1746494-D221-48FD-BCB3-F12B1B89C83C}" destId="{80C4D683-7942-419D-AB52-B8BD533F7DB0}" srcOrd="0" destOrd="0" presId="urn:microsoft.com/office/officeart/2005/8/layout/hierarchy6"/>
    <dgm:cxn modelId="{ECB69238-9668-435B-8675-35B7A6428696}" type="presOf" srcId="{0D03C545-21D9-45EA-888C-F3AFA3C4EEF9}" destId="{ADC6355A-07C0-4504-B114-DC4F32935B5C}" srcOrd="0" destOrd="0" presId="urn:microsoft.com/office/officeart/2005/8/layout/hierarchy6"/>
    <dgm:cxn modelId="{1CB449DC-F62F-464A-A0BD-B51B65D754D6}" srcId="{E3EC7E0E-DF64-4F58-8AA3-8B08D6029DD3}" destId="{9368DAD4-17FB-4212-AA1D-9843B9DD99CC}" srcOrd="0" destOrd="0" parTransId="{AF0BE358-2B66-48CB-B1BD-6924150928E5}" sibTransId="{33AC07A2-E19A-4FD2-8F5E-BCE1D96B64BC}"/>
    <dgm:cxn modelId="{D783935A-A068-4A08-B3F7-55C7CB189385}" type="presOf" srcId="{0422F761-1DF9-434A-A81F-2A71498DAE16}" destId="{5491E824-55CE-4957-A52D-1231206B4E34}" srcOrd="0" destOrd="0" presId="urn:microsoft.com/office/officeart/2005/8/layout/hierarchy6"/>
    <dgm:cxn modelId="{CA76E7DC-17D0-44AA-9C49-A2315A24E647}" type="presOf" srcId="{E02FF3B4-EC3B-4B62-B5E0-0040F792B019}" destId="{CEFEBB8C-2FEB-4C54-BC74-D95B616011E9}" srcOrd="0" destOrd="0" presId="urn:microsoft.com/office/officeart/2005/8/layout/hierarchy6"/>
    <dgm:cxn modelId="{A75C85F9-6508-4C75-BD45-5198A5EF9BBD}" type="presOf" srcId="{60B7E908-7125-4018-AF80-5A1D5F87AAA5}" destId="{9F36F444-DC89-4A07-9EF2-D7CBAA43D686}" srcOrd="0" destOrd="0" presId="urn:microsoft.com/office/officeart/2005/8/layout/hierarchy6"/>
    <dgm:cxn modelId="{B355A1F1-34E8-4037-B3A6-C9D74E58848A}" type="presOf" srcId="{BB3F2ADF-B9AE-4298-AA80-34D235FBA8E9}" destId="{8C901F94-8056-44C5-BA5A-0BE419A99C80}" srcOrd="0" destOrd="0" presId="urn:microsoft.com/office/officeart/2005/8/layout/hierarchy6"/>
    <dgm:cxn modelId="{F9CB5F58-B0C6-42B9-AD77-8B41C3F16A02}" type="presOf" srcId="{C6E6197C-0C77-4910-AE40-487DECAC5482}" destId="{48DAA010-DB73-4710-9FDB-00E9C0E2CB70}" srcOrd="0" destOrd="0" presId="urn:microsoft.com/office/officeart/2005/8/layout/hierarchy6"/>
    <dgm:cxn modelId="{B6DE5F4D-A592-4F1F-9F8E-022260A6BC16}" srcId="{5F42BDA1-A634-48B4-878C-B278583D3E08}" destId="{3C38EC1F-160D-4EE2-AE32-02B4B18CD7D8}" srcOrd="0" destOrd="0" parTransId="{2161AF2F-38B1-49CF-B52C-CB18A05B1617}" sibTransId="{1241733E-EF87-4FD4-8539-5E6C0E13D626}"/>
    <dgm:cxn modelId="{9B1ABBFF-5323-4790-8BDF-D9D238D10F5A}" type="presOf" srcId="{27D35B02-9767-47EC-881B-3F359E4E4E0C}" destId="{5FEE6050-0343-45F6-91F7-DACE38FDB25A}" srcOrd="0" destOrd="0" presId="urn:microsoft.com/office/officeart/2005/8/layout/hierarchy6"/>
    <dgm:cxn modelId="{374B0016-DF8A-4AD3-A10E-7F162462D48F}" srcId="{1FDB9568-9EBA-40D1-9A49-B0B640012690}" destId="{0D03C545-21D9-45EA-888C-F3AFA3C4EEF9}" srcOrd="0" destOrd="0" parTransId="{DC2F72B6-4CEC-4D9E-A965-FBA4BAEAFA56}" sibTransId="{CD8E8965-5D6B-4DF4-B464-303FC3C8B7C0}"/>
    <dgm:cxn modelId="{AFFE51EE-F4AE-4C86-9D0D-C7F8C01B46C8}" type="presOf" srcId="{22C7B6A9-782E-4A00-852F-32C399C30396}" destId="{A67FC3FB-5AEC-4A79-8420-0B38237F144E}" srcOrd="0" destOrd="0" presId="urn:microsoft.com/office/officeart/2005/8/layout/hierarchy6"/>
    <dgm:cxn modelId="{970954A9-0352-47F7-AD8B-4EA071B49B99}" type="presOf" srcId="{D9D74F76-0D9D-4A9F-AD68-775283E2D59C}" destId="{ABA62B08-F873-4E3A-8330-68299892EF29}" srcOrd="0" destOrd="0" presId="urn:microsoft.com/office/officeart/2005/8/layout/hierarchy6"/>
    <dgm:cxn modelId="{44EA43D5-CA94-4C7B-8DD6-4039A0F6C174}" type="presOf" srcId="{DC46CED1-2294-48E2-AB33-293EAED076C3}" destId="{A4002CAC-D060-4EEF-A6BB-D17089633BA6}" srcOrd="0" destOrd="0" presId="urn:microsoft.com/office/officeart/2005/8/layout/hierarchy6"/>
    <dgm:cxn modelId="{FAC61155-8CDE-4ABD-B81F-93AE0925EE79}" type="presOf" srcId="{9FB56078-E1FA-4772-B3F3-779B4BD81D01}" destId="{9A259E38-6380-46EE-9C46-B5643E0EA6B3}" srcOrd="0" destOrd="0" presId="urn:microsoft.com/office/officeart/2005/8/layout/hierarchy6"/>
    <dgm:cxn modelId="{90B1AD77-F030-49B0-8A69-CCE194679881}" type="presOf" srcId="{1FDB9568-9EBA-40D1-9A49-B0B640012690}" destId="{CE1BD0FD-43A3-49F8-BDBB-74025E2D270E}" srcOrd="0" destOrd="0" presId="urn:microsoft.com/office/officeart/2005/8/layout/hierarchy6"/>
    <dgm:cxn modelId="{360D24D5-4A19-4CF4-ADBA-AA10521DC6E7}" srcId="{1FDB9568-9EBA-40D1-9A49-B0B640012690}" destId="{DC144C9A-270C-4AC4-90D2-2350F96F5DC1}" srcOrd="2" destOrd="0" parTransId="{94037E41-6407-4A73-AAD9-23110093431B}" sibTransId="{31319000-781D-4ADB-B5C6-477F9AE5FF81}"/>
    <dgm:cxn modelId="{79FBA95A-D41A-4FB5-9F70-1F8E73BC3E30}" type="presOf" srcId="{5C519EED-72C2-40F2-8D3D-5DC355948997}" destId="{C640746A-C4B8-4003-8617-E1438D499507}" srcOrd="0" destOrd="0" presId="urn:microsoft.com/office/officeart/2005/8/layout/hierarchy6"/>
    <dgm:cxn modelId="{B2646141-51CE-43ED-A8C6-E7052593ADEA}" type="presOf" srcId="{44345536-17F9-4FEF-B85C-3CF5D04D3654}" destId="{01B34F11-B1C6-438C-BC74-6B560276A59C}" srcOrd="0" destOrd="0" presId="urn:microsoft.com/office/officeart/2005/8/layout/hierarchy6"/>
    <dgm:cxn modelId="{0C95EDC5-9440-470B-8852-319B14131334}" srcId="{E02FF3B4-EC3B-4B62-B5E0-0040F792B019}" destId="{1FDB9568-9EBA-40D1-9A49-B0B640012690}" srcOrd="0" destOrd="0" parTransId="{D264994A-E5CE-4DD0-B142-058BF09866DD}" sibTransId="{AFB03250-5552-4C3B-9625-BABD2F4EE89B}"/>
    <dgm:cxn modelId="{191686E8-1DBA-46C3-BF18-C97CBE7FF138}" srcId="{231C9D18-8A38-40FA-B9EC-C2EAA27314EB}" destId="{C6E6197C-0C77-4910-AE40-487DECAC5482}" srcOrd="0" destOrd="0" parTransId="{8A533038-CF79-4217-893D-B457546FAD5F}" sibTransId="{9AAA66CA-2C22-410B-AF4B-8D4E89021388}"/>
    <dgm:cxn modelId="{2AD6524F-2F3A-4FA6-9E9A-FC7C3FE6A960}" type="presOf" srcId="{4CF3940D-6A2A-4FB8-BF05-EBAE70C98EB3}" destId="{9C46A40A-C766-4C3F-95B0-A82E64B78B10}" srcOrd="0" destOrd="0" presId="urn:microsoft.com/office/officeart/2005/8/layout/hierarchy6"/>
    <dgm:cxn modelId="{AB577F56-D44C-4E2A-B4CC-736BE6830DE4}" type="presOf" srcId="{FC6D6E48-0CCA-4DC0-A97B-C5D693C7954D}" destId="{886C31C9-4E9B-48C7-8CFD-64C5FB50D5BF}" srcOrd="0" destOrd="0" presId="urn:microsoft.com/office/officeart/2005/8/layout/hierarchy6"/>
    <dgm:cxn modelId="{9B2D7827-A131-46D2-AE82-F97D467EC53A}" srcId="{0D03C545-21D9-45EA-888C-F3AFA3C4EEF9}" destId="{231C9D18-8A38-40FA-B9EC-C2EAA27314EB}" srcOrd="0" destOrd="0" parTransId="{C6C1BB67-BFDA-46E8-BF13-29D8D48BE4A9}" sibTransId="{1197AB40-645E-4036-94B6-6E95D5CBD55B}"/>
    <dgm:cxn modelId="{E36E6383-7904-462D-9AD7-D70342FEF09B}" srcId="{DC144C9A-270C-4AC4-90D2-2350F96F5DC1}" destId="{9FB56078-E1FA-4772-B3F3-779B4BD81D01}" srcOrd="0" destOrd="0" parTransId="{2EFF4E64-33A4-4816-9888-4CB32669FF2E}" sibTransId="{F1C23526-A7BB-49F0-B064-679661EC42D5}"/>
    <dgm:cxn modelId="{1DCA3FA2-E1D9-4779-A120-276261842CAC}" srcId="{3C38EC1F-160D-4EE2-AE32-02B4B18CD7D8}" destId="{C926BB63-764A-42FA-877E-5A7A31C358EE}" srcOrd="0" destOrd="0" parTransId="{50F21C64-586A-4513-9FEC-FED6F8FFDBEE}" sibTransId="{597DF344-B950-451E-AB9E-A6CF9AC4A6DF}"/>
    <dgm:cxn modelId="{4A557F55-0A5D-4701-BB7A-728A803958C1}" srcId="{1FDB9568-9EBA-40D1-9A49-B0B640012690}" destId="{DC46CED1-2294-48E2-AB33-293EAED076C3}" srcOrd="1" destOrd="0" parTransId="{60B7E908-7125-4018-AF80-5A1D5F87AAA5}" sibTransId="{A4C74FC1-8204-428D-9024-E61790459073}"/>
    <dgm:cxn modelId="{9E49A091-7538-4122-AE2D-1305927CF3E2}" srcId="{5C519EED-72C2-40F2-8D3D-5DC355948997}" destId="{D9D74F76-0D9D-4A9F-AD68-775283E2D59C}" srcOrd="0" destOrd="0" parTransId="{27D35B02-9767-47EC-881B-3F359E4E4E0C}" sibTransId="{934872CD-E815-4D44-8076-50962B31268D}"/>
    <dgm:cxn modelId="{60B7E992-2ED6-4882-82D5-9C95560196DD}" type="presOf" srcId="{50F21C64-586A-4513-9FEC-FED6F8FFDBEE}" destId="{EF1CAC23-D73B-4C0E-A56B-E222DCC4BAF3}" srcOrd="0" destOrd="0" presId="urn:microsoft.com/office/officeart/2005/8/layout/hierarchy6"/>
    <dgm:cxn modelId="{465423A9-BD8D-4D15-B05C-0D68CEE14CA0}" srcId="{44345536-17F9-4FEF-B85C-3CF5D04D3654}" destId="{5F42BDA1-A634-48B4-878C-B278583D3E08}" srcOrd="0" destOrd="0" parTransId="{588D4FC7-060A-49D0-BBF0-E2D7117FCC5E}" sibTransId="{AF964241-DCBE-421E-BEDA-513886B9044A}"/>
    <dgm:cxn modelId="{3357AD53-5434-4554-AF60-95E11BA20A39}" type="presOf" srcId="{5F42BDA1-A634-48B4-878C-B278583D3E08}" destId="{F07D3014-FD44-41F6-9258-B43E75A0BE49}" srcOrd="0" destOrd="0" presId="urn:microsoft.com/office/officeart/2005/8/layout/hierarchy6"/>
    <dgm:cxn modelId="{522413B7-9751-4F99-A9AC-D2AD6B02FC9E}" srcId="{5F42BDA1-A634-48B4-878C-B278583D3E08}" destId="{43A871E4-CB81-4F3E-B466-6326C74304BA}" srcOrd="1" destOrd="0" parTransId="{0422F761-1DF9-434A-A81F-2A71498DAE16}" sibTransId="{25862136-C9CE-4DF5-92D8-0FB03AAE51B5}"/>
    <dgm:cxn modelId="{AC1FD941-73A3-465D-8B47-FE59ED86E36E}" srcId="{A3536A8D-B74C-42A6-9408-128C61E3EE0A}" destId="{44345536-17F9-4FEF-B85C-3CF5D04D3654}" srcOrd="1" destOrd="0" parTransId="{BB3F2ADF-B9AE-4298-AA80-34D235FBA8E9}" sibTransId="{AD1B7988-354A-46B8-9823-CE18B86D077F}"/>
    <dgm:cxn modelId="{9EB547DB-C883-4B5F-AC24-79AF33067A6B}" type="presOf" srcId="{64D8081C-7625-4B64-9EDA-7456A7F3A9E0}" destId="{A343A057-BE87-4580-952C-2F4FD7484514}" srcOrd="0" destOrd="0" presId="urn:microsoft.com/office/officeart/2005/8/layout/hierarchy6"/>
    <dgm:cxn modelId="{37660854-8141-427F-B06C-0EB76C7E857C}" srcId="{C926BB63-764A-42FA-877E-5A7A31C358EE}" destId="{167E2183-612B-4A6D-8C9A-D9E30CD3052D}" srcOrd="0" destOrd="0" parTransId="{4CF3940D-6A2A-4FB8-BF05-EBAE70C98EB3}" sibTransId="{3FBCCC07-1784-4B17-9811-6969D38B22CA}"/>
    <dgm:cxn modelId="{689FEB7C-BF1D-482D-A8C4-300595969F0A}" type="presOf" srcId="{231C9D18-8A38-40FA-B9EC-C2EAA27314EB}" destId="{CBE29BFC-DB41-48C6-AE48-5F83776D13AB}" srcOrd="0" destOrd="0" presId="urn:microsoft.com/office/officeart/2005/8/layout/hierarchy6"/>
    <dgm:cxn modelId="{217C444F-2597-4C32-940F-7352EB34C7FE}" type="presParOf" srcId="{B0BF92CC-F6F3-4A14-A20D-6D1D7AB0FFEC}" destId="{F7342341-BB23-49FF-A750-C1E1C7EE5A51}" srcOrd="0" destOrd="0" presId="urn:microsoft.com/office/officeart/2005/8/layout/hierarchy6"/>
    <dgm:cxn modelId="{98B73B1C-FE84-4ED0-884B-F7769873BB8A}" type="presParOf" srcId="{F7342341-BB23-49FF-A750-C1E1C7EE5A51}" destId="{313B8948-0D7E-45C2-934C-F84FCCD26E36}" srcOrd="0" destOrd="0" presId="urn:microsoft.com/office/officeart/2005/8/layout/hierarchy6"/>
    <dgm:cxn modelId="{FEBA5831-CB51-44CA-B180-675D75F0394A}" type="presParOf" srcId="{313B8948-0D7E-45C2-934C-F84FCCD26E36}" destId="{F9770576-351E-43CE-9F62-59E5F9FFE308}" srcOrd="0" destOrd="0" presId="urn:microsoft.com/office/officeart/2005/8/layout/hierarchy6"/>
    <dgm:cxn modelId="{624F50AD-9F7A-4CE1-8F20-4AFFF8385EED}" type="presParOf" srcId="{F9770576-351E-43CE-9F62-59E5F9FFE308}" destId="{BC1B78E3-8F78-446D-BF08-8670AB115511}" srcOrd="0" destOrd="0" presId="urn:microsoft.com/office/officeart/2005/8/layout/hierarchy6"/>
    <dgm:cxn modelId="{DF15BE48-6D98-48A5-B2A0-359A7FB203AB}" type="presParOf" srcId="{F9770576-351E-43CE-9F62-59E5F9FFE308}" destId="{24D0C54C-D77C-40A2-A55D-06E19C2843D6}" srcOrd="1" destOrd="0" presId="urn:microsoft.com/office/officeart/2005/8/layout/hierarchy6"/>
    <dgm:cxn modelId="{96475F26-BBB6-4673-90F7-E755C1EB69A3}" type="presParOf" srcId="{24D0C54C-D77C-40A2-A55D-06E19C2843D6}" destId="{04B47AE9-3213-4301-A63D-DE72DD89DAE8}" srcOrd="0" destOrd="0" presId="urn:microsoft.com/office/officeart/2005/8/layout/hierarchy6"/>
    <dgm:cxn modelId="{34D7B88F-4B88-4F03-ACCD-C04A0F755AC1}" type="presParOf" srcId="{24D0C54C-D77C-40A2-A55D-06E19C2843D6}" destId="{57A16D43-F0A0-4CD3-9ED1-B103CF43F908}" srcOrd="1" destOrd="0" presId="urn:microsoft.com/office/officeart/2005/8/layout/hierarchy6"/>
    <dgm:cxn modelId="{FF9054F9-C13B-4164-838C-5E5FA117932A}" type="presParOf" srcId="{57A16D43-F0A0-4CD3-9ED1-B103CF43F908}" destId="{CEFEBB8C-2FEB-4C54-BC74-D95B616011E9}" srcOrd="0" destOrd="0" presId="urn:microsoft.com/office/officeart/2005/8/layout/hierarchy6"/>
    <dgm:cxn modelId="{1B948C27-8627-434C-B5AC-EEAEFC9896EF}" type="presParOf" srcId="{57A16D43-F0A0-4CD3-9ED1-B103CF43F908}" destId="{F652F57C-66BA-40C5-B397-C3911429CB12}" srcOrd="1" destOrd="0" presId="urn:microsoft.com/office/officeart/2005/8/layout/hierarchy6"/>
    <dgm:cxn modelId="{7FB00821-9B1D-48B3-B78E-2F9C4234A9A5}" type="presParOf" srcId="{F652F57C-66BA-40C5-B397-C3911429CB12}" destId="{66D97BCD-3C5C-4556-AC1C-B36DF18A9E54}" srcOrd="0" destOrd="0" presId="urn:microsoft.com/office/officeart/2005/8/layout/hierarchy6"/>
    <dgm:cxn modelId="{A9AFADE3-9A94-4E48-81D4-454AE409E426}" type="presParOf" srcId="{F652F57C-66BA-40C5-B397-C3911429CB12}" destId="{D0751131-149B-4884-AA91-D941E3954378}" srcOrd="1" destOrd="0" presId="urn:microsoft.com/office/officeart/2005/8/layout/hierarchy6"/>
    <dgm:cxn modelId="{5A6F21E1-01AD-4631-A241-4102D237D159}" type="presParOf" srcId="{D0751131-149B-4884-AA91-D941E3954378}" destId="{CE1BD0FD-43A3-49F8-BDBB-74025E2D270E}" srcOrd="0" destOrd="0" presId="urn:microsoft.com/office/officeart/2005/8/layout/hierarchy6"/>
    <dgm:cxn modelId="{AC2592FE-8CF8-499D-A5D3-B7C35C062F15}" type="presParOf" srcId="{D0751131-149B-4884-AA91-D941E3954378}" destId="{E0F1825B-B8E7-4A32-9F59-BAA4281DBDAC}" srcOrd="1" destOrd="0" presId="urn:microsoft.com/office/officeart/2005/8/layout/hierarchy6"/>
    <dgm:cxn modelId="{CEF6EE87-A432-40CB-BBAB-F20F6818E9CB}" type="presParOf" srcId="{E0F1825B-B8E7-4A32-9F59-BAA4281DBDAC}" destId="{0D029121-EED6-4638-931C-900C2F1F9BC0}" srcOrd="0" destOrd="0" presId="urn:microsoft.com/office/officeart/2005/8/layout/hierarchy6"/>
    <dgm:cxn modelId="{7039249C-F3C7-4891-A727-44452BA27F56}" type="presParOf" srcId="{E0F1825B-B8E7-4A32-9F59-BAA4281DBDAC}" destId="{EA8121C4-1E1B-401D-AB41-B664DF83FB6C}" srcOrd="1" destOrd="0" presId="urn:microsoft.com/office/officeart/2005/8/layout/hierarchy6"/>
    <dgm:cxn modelId="{671CCA2E-5BC0-4554-92AD-AF442D8F16CC}" type="presParOf" srcId="{EA8121C4-1E1B-401D-AB41-B664DF83FB6C}" destId="{ADC6355A-07C0-4504-B114-DC4F32935B5C}" srcOrd="0" destOrd="0" presId="urn:microsoft.com/office/officeart/2005/8/layout/hierarchy6"/>
    <dgm:cxn modelId="{439DE642-61B4-48F1-B86E-B5F4F5604B75}" type="presParOf" srcId="{EA8121C4-1E1B-401D-AB41-B664DF83FB6C}" destId="{03E4CD9E-8AA8-4068-B449-C96166A12BAE}" srcOrd="1" destOrd="0" presId="urn:microsoft.com/office/officeart/2005/8/layout/hierarchy6"/>
    <dgm:cxn modelId="{D3C5968D-E9BF-4BE6-A077-A1E1838B21FD}" type="presParOf" srcId="{03E4CD9E-8AA8-4068-B449-C96166A12BAE}" destId="{B7B8DC90-16EB-43A1-AFB9-50C40643E894}" srcOrd="0" destOrd="0" presId="urn:microsoft.com/office/officeart/2005/8/layout/hierarchy6"/>
    <dgm:cxn modelId="{179545BC-6763-4F89-9B58-C8D447A95913}" type="presParOf" srcId="{03E4CD9E-8AA8-4068-B449-C96166A12BAE}" destId="{AB97F041-EC95-4F15-A8B8-86712F4A35CF}" srcOrd="1" destOrd="0" presId="urn:microsoft.com/office/officeart/2005/8/layout/hierarchy6"/>
    <dgm:cxn modelId="{A1CC7596-4903-40E7-8F67-05C6BE42798B}" type="presParOf" srcId="{AB97F041-EC95-4F15-A8B8-86712F4A35CF}" destId="{CBE29BFC-DB41-48C6-AE48-5F83776D13AB}" srcOrd="0" destOrd="0" presId="urn:microsoft.com/office/officeart/2005/8/layout/hierarchy6"/>
    <dgm:cxn modelId="{1B9BF0CE-C102-4913-93C8-C24DEAF63446}" type="presParOf" srcId="{AB97F041-EC95-4F15-A8B8-86712F4A35CF}" destId="{5387D6F0-DD4C-4951-97D8-E0E8004DC9C2}" srcOrd="1" destOrd="0" presId="urn:microsoft.com/office/officeart/2005/8/layout/hierarchy6"/>
    <dgm:cxn modelId="{993199D1-3178-48E5-B867-5E1473639013}" type="presParOf" srcId="{5387D6F0-DD4C-4951-97D8-E0E8004DC9C2}" destId="{F6B70A99-398E-476E-A149-E46C202BB0DF}" srcOrd="0" destOrd="0" presId="urn:microsoft.com/office/officeart/2005/8/layout/hierarchy6"/>
    <dgm:cxn modelId="{6C5F9DEE-F537-4D30-8398-FFD1A6255F72}" type="presParOf" srcId="{5387D6F0-DD4C-4951-97D8-E0E8004DC9C2}" destId="{05397028-14EE-47FA-91F7-B86A4C0F76CC}" srcOrd="1" destOrd="0" presId="urn:microsoft.com/office/officeart/2005/8/layout/hierarchy6"/>
    <dgm:cxn modelId="{F25A6F8D-0756-43F8-8A75-76E8481CBF2B}" type="presParOf" srcId="{05397028-14EE-47FA-91F7-B86A4C0F76CC}" destId="{48DAA010-DB73-4710-9FDB-00E9C0E2CB70}" srcOrd="0" destOrd="0" presId="urn:microsoft.com/office/officeart/2005/8/layout/hierarchy6"/>
    <dgm:cxn modelId="{9F9F25C9-9450-46F2-9704-97CD123ADC6B}" type="presParOf" srcId="{05397028-14EE-47FA-91F7-B86A4C0F76CC}" destId="{43C4F5ED-3D34-4D41-B6A2-6EBF9F07B259}" srcOrd="1" destOrd="0" presId="urn:microsoft.com/office/officeart/2005/8/layout/hierarchy6"/>
    <dgm:cxn modelId="{D008B5DD-507C-4A1F-948E-6BD6ABC5C14F}" type="presParOf" srcId="{E0F1825B-B8E7-4A32-9F59-BAA4281DBDAC}" destId="{9F36F444-DC89-4A07-9EF2-D7CBAA43D686}" srcOrd="2" destOrd="0" presId="urn:microsoft.com/office/officeart/2005/8/layout/hierarchy6"/>
    <dgm:cxn modelId="{50726694-F61C-4649-85DF-48449D64D108}" type="presParOf" srcId="{E0F1825B-B8E7-4A32-9F59-BAA4281DBDAC}" destId="{5D01AAF6-B958-4460-81D3-E024FD9D505C}" srcOrd="3" destOrd="0" presId="urn:microsoft.com/office/officeart/2005/8/layout/hierarchy6"/>
    <dgm:cxn modelId="{C785FA3D-BD4B-40D9-BB6B-5514637909E6}" type="presParOf" srcId="{5D01AAF6-B958-4460-81D3-E024FD9D505C}" destId="{A4002CAC-D060-4EEF-A6BB-D17089633BA6}" srcOrd="0" destOrd="0" presId="urn:microsoft.com/office/officeart/2005/8/layout/hierarchy6"/>
    <dgm:cxn modelId="{43F607C5-2FB4-45B7-9789-747EBD0A5BC5}" type="presParOf" srcId="{5D01AAF6-B958-4460-81D3-E024FD9D505C}" destId="{58E0A162-EFD3-48EA-9920-173138A73817}" srcOrd="1" destOrd="0" presId="urn:microsoft.com/office/officeart/2005/8/layout/hierarchy6"/>
    <dgm:cxn modelId="{1F260506-9CA9-43C2-92F5-894EB54CE1C7}" type="presParOf" srcId="{58E0A162-EFD3-48EA-9920-173138A73817}" destId="{80C4D683-7942-419D-AB52-B8BD533F7DB0}" srcOrd="0" destOrd="0" presId="urn:microsoft.com/office/officeart/2005/8/layout/hierarchy6"/>
    <dgm:cxn modelId="{B65CDF0A-1FCE-4C8E-AA7E-7AA31EFFB05D}" type="presParOf" srcId="{58E0A162-EFD3-48EA-9920-173138A73817}" destId="{2124FDDE-73E5-4848-A5DD-7957B8C3FBF3}" srcOrd="1" destOrd="0" presId="urn:microsoft.com/office/officeart/2005/8/layout/hierarchy6"/>
    <dgm:cxn modelId="{20D19748-E8B0-40C4-8BDF-AE181F3945AC}" type="presParOf" srcId="{2124FDDE-73E5-4848-A5DD-7957B8C3FBF3}" destId="{C640746A-C4B8-4003-8617-E1438D499507}" srcOrd="0" destOrd="0" presId="urn:microsoft.com/office/officeart/2005/8/layout/hierarchy6"/>
    <dgm:cxn modelId="{BE04E24F-D78C-4172-AFA0-E375FF805245}" type="presParOf" srcId="{2124FDDE-73E5-4848-A5DD-7957B8C3FBF3}" destId="{A79E9FC0-7D3D-4FCC-85E7-8CE7D4516EBD}" srcOrd="1" destOrd="0" presId="urn:microsoft.com/office/officeart/2005/8/layout/hierarchy6"/>
    <dgm:cxn modelId="{A3D1E6B6-2B95-4A28-ABE4-35D713E11439}" type="presParOf" srcId="{A79E9FC0-7D3D-4FCC-85E7-8CE7D4516EBD}" destId="{5FEE6050-0343-45F6-91F7-DACE38FDB25A}" srcOrd="0" destOrd="0" presId="urn:microsoft.com/office/officeart/2005/8/layout/hierarchy6"/>
    <dgm:cxn modelId="{7C3C2FC2-6318-4185-8D4E-A3043CB59EF6}" type="presParOf" srcId="{A79E9FC0-7D3D-4FCC-85E7-8CE7D4516EBD}" destId="{6F377700-7B02-4E94-9DF0-E5E1DB85D7DE}" srcOrd="1" destOrd="0" presId="urn:microsoft.com/office/officeart/2005/8/layout/hierarchy6"/>
    <dgm:cxn modelId="{3D0C7357-E89F-47E5-BFEA-4749A6BD94AF}" type="presParOf" srcId="{6F377700-7B02-4E94-9DF0-E5E1DB85D7DE}" destId="{ABA62B08-F873-4E3A-8330-68299892EF29}" srcOrd="0" destOrd="0" presId="urn:microsoft.com/office/officeart/2005/8/layout/hierarchy6"/>
    <dgm:cxn modelId="{C62EEE4F-984B-41F8-AC69-45A2EBCBDA44}" type="presParOf" srcId="{6F377700-7B02-4E94-9DF0-E5E1DB85D7DE}" destId="{EC261CCC-8EDF-40B4-9BDB-A8D940720EF4}" srcOrd="1" destOrd="0" presId="urn:microsoft.com/office/officeart/2005/8/layout/hierarchy6"/>
    <dgm:cxn modelId="{59277FE3-C11C-4C09-B684-DC3CB02F58A0}" type="presParOf" srcId="{E0F1825B-B8E7-4A32-9F59-BAA4281DBDAC}" destId="{B34C205B-F8D2-4299-BA02-7BC7EB1C54BF}" srcOrd="4" destOrd="0" presId="urn:microsoft.com/office/officeart/2005/8/layout/hierarchy6"/>
    <dgm:cxn modelId="{156860E3-EA7A-4EB8-AF5E-95FCD639E06D}" type="presParOf" srcId="{E0F1825B-B8E7-4A32-9F59-BAA4281DBDAC}" destId="{40B6061E-3A76-48D6-BE99-F1A4920F0150}" srcOrd="5" destOrd="0" presId="urn:microsoft.com/office/officeart/2005/8/layout/hierarchy6"/>
    <dgm:cxn modelId="{58417B2B-3D47-47A0-AD97-D60F65946C97}" type="presParOf" srcId="{40B6061E-3A76-48D6-BE99-F1A4920F0150}" destId="{0DDD374A-45C7-4F2F-A550-7FCAF00B0AEE}" srcOrd="0" destOrd="0" presId="urn:microsoft.com/office/officeart/2005/8/layout/hierarchy6"/>
    <dgm:cxn modelId="{1C8D93B1-B75A-4345-818E-33DC584918D2}" type="presParOf" srcId="{40B6061E-3A76-48D6-BE99-F1A4920F0150}" destId="{C1396A2F-3235-4A55-B004-850486E92207}" srcOrd="1" destOrd="0" presId="urn:microsoft.com/office/officeart/2005/8/layout/hierarchy6"/>
    <dgm:cxn modelId="{756FE391-3BB1-4285-BBAA-1B258E041A37}" type="presParOf" srcId="{C1396A2F-3235-4A55-B004-850486E92207}" destId="{F8EF3DBC-8148-4297-92D6-E3425B1AFCAD}" srcOrd="0" destOrd="0" presId="urn:microsoft.com/office/officeart/2005/8/layout/hierarchy6"/>
    <dgm:cxn modelId="{A305294F-52B2-407E-B65B-3EF0509DEE64}" type="presParOf" srcId="{C1396A2F-3235-4A55-B004-850486E92207}" destId="{9E8B6F42-1ACD-45B2-9045-F017C8C407B6}" srcOrd="1" destOrd="0" presId="urn:microsoft.com/office/officeart/2005/8/layout/hierarchy6"/>
    <dgm:cxn modelId="{886862C1-86BB-4190-ADE6-637A38E162B9}" type="presParOf" srcId="{9E8B6F42-1ACD-45B2-9045-F017C8C407B6}" destId="{9A259E38-6380-46EE-9C46-B5643E0EA6B3}" srcOrd="0" destOrd="0" presId="urn:microsoft.com/office/officeart/2005/8/layout/hierarchy6"/>
    <dgm:cxn modelId="{93598074-7588-487F-82F0-EC7D4CF10C67}" type="presParOf" srcId="{9E8B6F42-1ACD-45B2-9045-F017C8C407B6}" destId="{4B15068A-1EB6-4EC2-8D59-8CA36D3E6372}" srcOrd="1" destOrd="0" presId="urn:microsoft.com/office/officeart/2005/8/layout/hierarchy6"/>
    <dgm:cxn modelId="{9EE06D3A-EA81-4509-BCF8-B0EBE5B2330F}" type="presParOf" srcId="{4B15068A-1EB6-4EC2-8D59-8CA36D3E6372}" destId="{886C31C9-4E9B-48C7-8CFD-64C5FB50D5BF}" srcOrd="0" destOrd="0" presId="urn:microsoft.com/office/officeart/2005/8/layout/hierarchy6"/>
    <dgm:cxn modelId="{E17BDF9A-ACB9-42B7-B467-0E87A44948E9}" type="presParOf" srcId="{4B15068A-1EB6-4EC2-8D59-8CA36D3E6372}" destId="{68671484-C5A3-464B-9E62-B2F38F72FF3F}" srcOrd="1" destOrd="0" presId="urn:microsoft.com/office/officeart/2005/8/layout/hierarchy6"/>
    <dgm:cxn modelId="{F7A48410-AF33-4F14-99E0-77F7C380928A}" type="presParOf" srcId="{68671484-C5A3-464B-9E62-B2F38F72FF3F}" destId="{A343A057-BE87-4580-952C-2F4FD7484514}" srcOrd="0" destOrd="0" presId="urn:microsoft.com/office/officeart/2005/8/layout/hierarchy6"/>
    <dgm:cxn modelId="{94DD883C-2586-4541-B153-78938D462E5F}" type="presParOf" srcId="{68671484-C5A3-464B-9E62-B2F38F72FF3F}" destId="{F97D3D32-14D5-4EC4-8F48-78C0D428C2B9}" srcOrd="1" destOrd="0" presId="urn:microsoft.com/office/officeart/2005/8/layout/hierarchy6"/>
    <dgm:cxn modelId="{EAA7D8D5-7A9B-4782-A782-1B26352C9D1F}" type="presParOf" srcId="{24D0C54C-D77C-40A2-A55D-06E19C2843D6}" destId="{8C901F94-8056-44C5-BA5A-0BE419A99C80}" srcOrd="2" destOrd="0" presId="urn:microsoft.com/office/officeart/2005/8/layout/hierarchy6"/>
    <dgm:cxn modelId="{72CFF705-F03B-485B-ADC1-AC63A5E20BE8}" type="presParOf" srcId="{24D0C54C-D77C-40A2-A55D-06E19C2843D6}" destId="{B50231F8-44BA-4666-ABA9-B9C106EAD618}" srcOrd="3" destOrd="0" presId="urn:microsoft.com/office/officeart/2005/8/layout/hierarchy6"/>
    <dgm:cxn modelId="{5D31BF0A-FF31-49AB-8C8B-1D4D82D59C0F}" type="presParOf" srcId="{B50231F8-44BA-4666-ABA9-B9C106EAD618}" destId="{01B34F11-B1C6-438C-BC74-6B560276A59C}" srcOrd="0" destOrd="0" presId="urn:microsoft.com/office/officeart/2005/8/layout/hierarchy6"/>
    <dgm:cxn modelId="{D925E7C8-AAFC-4064-8B25-651ABEDD8CFD}" type="presParOf" srcId="{B50231F8-44BA-4666-ABA9-B9C106EAD618}" destId="{67F37C63-5BBA-4040-AE60-163C01A6A5A5}" srcOrd="1" destOrd="0" presId="urn:microsoft.com/office/officeart/2005/8/layout/hierarchy6"/>
    <dgm:cxn modelId="{CDE2747C-9392-456B-9E4D-BEE62C9F1643}" type="presParOf" srcId="{67F37C63-5BBA-4040-AE60-163C01A6A5A5}" destId="{2F258E5D-65AB-4820-A3B8-3CE21A722290}" srcOrd="0" destOrd="0" presId="urn:microsoft.com/office/officeart/2005/8/layout/hierarchy6"/>
    <dgm:cxn modelId="{E3CFC750-E3EA-48D5-B8E6-EEDBA18B57BB}" type="presParOf" srcId="{67F37C63-5BBA-4040-AE60-163C01A6A5A5}" destId="{28964834-DAE7-4F83-A287-92D799EF23A8}" srcOrd="1" destOrd="0" presId="urn:microsoft.com/office/officeart/2005/8/layout/hierarchy6"/>
    <dgm:cxn modelId="{B83FC288-8288-4970-B297-A2461C580152}" type="presParOf" srcId="{28964834-DAE7-4F83-A287-92D799EF23A8}" destId="{F07D3014-FD44-41F6-9258-B43E75A0BE49}" srcOrd="0" destOrd="0" presId="urn:microsoft.com/office/officeart/2005/8/layout/hierarchy6"/>
    <dgm:cxn modelId="{D2AC830C-7D3E-4AA1-B9F3-E7D6599CCB88}" type="presParOf" srcId="{28964834-DAE7-4F83-A287-92D799EF23A8}" destId="{5157735A-C7FD-4D98-BA4B-4B9A67402690}" srcOrd="1" destOrd="0" presId="urn:microsoft.com/office/officeart/2005/8/layout/hierarchy6"/>
    <dgm:cxn modelId="{292CAD9A-0A08-42DC-AD8A-0E1E87CBC224}" type="presParOf" srcId="{5157735A-C7FD-4D98-BA4B-4B9A67402690}" destId="{CAFC356D-92E9-49CF-9FF6-56D8FE6B28DA}" srcOrd="0" destOrd="0" presId="urn:microsoft.com/office/officeart/2005/8/layout/hierarchy6"/>
    <dgm:cxn modelId="{66E51669-4C96-4B0C-B748-5CCD24DFC2F9}" type="presParOf" srcId="{5157735A-C7FD-4D98-BA4B-4B9A67402690}" destId="{39AF1D41-59AA-4CEF-B7A4-B964AD134313}" srcOrd="1" destOrd="0" presId="urn:microsoft.com/office/officeart/2005/8/layout/hierarchy6"/>
    <dgm:cxn modelId="{921635E1-123D-4270-838D-84C8ACA79CDB}" type="presParOf" srcId="{39AF1D41-59AA-4CEF-B7A4-B964AD134313}" destId="{47B3C56F-7FCA-4AB5-83D1-E8C0F43BF64A}" srcOrd="0" destOrd="0" presId="urn:microsoft.com/office/officeart/2005/8/layout/hierarchy6"/>
    <dgm:cxn modelId="{E95C97D4-8DB6-4D1C-A3BF-7EED0AA1AC80}" type="presParOf" srcId="{39AF1D41-59AA-4CEF-B7A4-B964AD134313}" destId="{71B1BE4A-C6E7-4A17-A815-FE98D8E88465}" srcOrd="1" destOrd="0" presId="urn:microsoft.com/office/officeart/2005/8/layout/hierarchy6"/>
    <dgm:cxn modelId="{8D0246C9-8C13-474A-86BF-C0730BB1030A}" type="presParOf" srcId="{71B1BE4A-C6E7-4A17-A815-FE98D8E88465}" destId="{EF1CAC23-D73B-4C0E-A56B-E222DCC4BAF3}" srcOrd="0" destOrd="0" presId="urn:microsoft.com/office/officeart/2005/8/layout/hierarchy6"/>
    <dgm:cxn modelId="{438A16B3-0BEE-4177-AD9A-AFC4F7642C57}" type="presParOf" srcId="{71B1BE4A-C6E7-4A17-A815-FE98D8E88465}" destId="{CD298D36-B3B4-48A4-BC61-E1B84FAA10F9}" srcOrd="1" destOrd="0" presId="urn:microsoft.com/office/officeart/2005/8/layout/hierarchy6"/>
    <dgm:cxn modelId="{FA442825-4E24-4053-8674-20C19298FD10}" type="presParOf" srcId="{CD298D36-B3B4-48A4-BC61-E1B84FAA10F9}" destId="{5A2D03DD-700D-458D-A3F1-B47DB0C17F15}" srcOrd="0" destOrd="0" presId="urn:microsoft.com/office/officeart/2005/8/layout/hierarchy6"/>
    <dgm:cxn modelId="{61B2243B-FF88-4564-869A-E9164AEBEF8F}" type="presParOf" srcId="{CD298D36-B3B4-48A4-BC61-E1B84FAA10F9}" destId="{D633EDCE-4869-4D5C-BAEB-B35CFEC9D172}" srcOrd="1" destOrd="0" presId="urn:microsoft.com/office/officeart/2005/8/layout/hierarchy6"/>
    <dgm:cxn modelId="{B62ACE7E-8902-404F-ABBB-99B96057CEF2}" type="presParOf" srcId="{D633EDCE-4869-4D5C-BAEB-B35CFEC9D172}" destId="{9C46A40A-C766-4C3F-95B0-A82E64B78B10}" srcOrd="0" destOrd="0" presId="urn:microsoft.com/office/officeart/2005/8/layout/hierarchy6"/>
    <dgm:cxn modelId="{7E8047A7-6697-464B-893D-9E953814155F}" type="presParOf" srcId="{D633EDCE-4869-4D5C-BAEB-B35CFEC9D172}" destId="{37714D17-9CF1-40CD-8E80-434AC86D2019}" srcOrd="1" destOrd="0" presId="urn:microsoft.com/office/officeart/2005/8/layout/hierarchy6"/>
    <dgm:cxn modelId="{CD778225-AA05-4553-A3DB-7CBCCF22D026}" type="presParOf" srcId="{37714D17-9CF1-40CD-8E80-434AC86D2019}" destId="{25EC14B0-BA20-4DF9-A152-C538C01E03AF}" srcOrd="0" destOrd="0" presId="urn:microsoft.com/office/officeart/2005/8/layout/hierarchy6"/>
    <dgm:cxn modelId="{5AADEC76-899D-428E-B41A-98C78559EDCF}" type="presParOf" srcId="{37714D17-9CF1-40CD-8E80-434AC86D2019}" destId="{42FA4779-ABD2-428F-8996-3AE3B65C30DE}" srcOrd="1" destOrd="0" presId="urn:microsoft.com/office/officeart/2005/8/layout/hierarchy6"/>
    <dgm:cxn modelId="{8555BBD3-1399-42A8-9374-85F523173747}" type="presParOf" srcId="{5157735A-C7FD-4D98-BA4B-4B9A67402690}" destId="{5491E824-55CE-4957-A52D-1231206B4E34}" srcOrd="2" destOrd="0" presId="urn:microsoft.com/office/officeart/2005/8/layout/hierarchy6"/>
    <dgm:cxn modelId="{E24674A3-15C3-43D3-A1E1-FD4B7C49CDF0}" type="presParOf" srcId="{5157735A-C7FD-4D98-BA4B-4B9A67402690}" destId="{6AF43A74-4669-4241-82B2-E86BDF54101E}" srcOrd="3" destOrd="0" presId="urn:microsoft.com/office/officeart/2005/8/layout/hierarchy6"/>
    <dgm:cxn modelId="{9DF2CE68-D147-44E7-ABCF-B3BB3097CECC}" type="presParOf" srcId="{6AF43A74-4669-4241-82B2-E86BDF54101E}" destId="{C7FD10A1-C514-40B0-BA7C-BF830F7942C2}" srcOrd="0" destOrd="0" presId="urn:microsoft.com/office/officeart/2005/8/layout/hierarchy6"/>
    <dgm:cxn modelId="{46A665D8-0A1B-4017-A0E3-A9B6B7809E2B}" type="presParOf" srcId="{6AF43A74-4669-4241-82B2-E86BDF54101E}" destId="{4FB784AE-96A2-4BC5-90BD-11AE8A77E11C}" srcOrd="1" destOrd="0" presId="urn:microsoft.com/office/officeart/2005/8/layout/hierarchy6"/>
    <dgm:cxn modelId="{EF98CA5D-012A-4FE4-8AF0-258B4D5D6E8E}" type="presParOf" srcId="{4FB784AE-96A2-4BC5-90BD-11AE8A77E11C}" destId="{A67FC3FB-5AEC-4A79-8420-0B38237F144E}" srcOrd="0" destOrd="0" presId="urn:microsoft.com/office/officeart/2005/8/layout/hierarchy6"/>
    <dgm:cxn modelId="{0F249972-794F-45FA-A0C2-F17D126EDCE8}" type="presParOf" srcId="{4FB784AE-96A2-4BC5-90BD-11AE8A77E11C}" destId="{4BA9F544-7EBF-4A93-A655-F748B7A8F27B}" srcOrd="1" destOrd="0" presId="urn:microsoft.com/office/officeart/2005/8/layout/hierarchy6"/>
    <dgm:cxn modelId="{57429551-5859-4368-9DD5-30B4D46789C6}" type="presParOf" srcId="{4BA9F544-7EBF-4A93-A655-F748B7A8F27B}" destId="{9E364013-6994-4FCA-86CD-B58545893A59}" srcOrd="0" destOrd="0" presId="urn:microsoft.com/office/officeart/2005/8/layout/hierarchy6"/>
    <dgm:cxn modelId="{C17863AD-1E6A-4638-B721-8D684B8634BB}" type="presParOf" srcId="{4BA9F544-7EBF-4A93-A655-F748B7A8F27B}" destId="{F53D5BE8-E1C1-49EA-98FE-E39518ADAB3C}" srcOrd="1" destOrd="0" presId="urn:microsoft.com/office/officeart/2005/8/layout/hierarchy6"/>
    <dgm:cxn modelId="{B171D6F0-4A4B-4FF2-9C88-4F5110D26764}" type="presParOf" srcId="{F53D5BE8-E1C1-49EA-98FE-E39518ADAB3C}" destId="{5BA652D9-3443-43B4-A677-FC0B7CC9927A}" srcOrd="0" destOrd="0" presId="urn:microsoft.com/office/officeart/2005/8/layout/hierarchy6"/>
    <dgm:cxn modelId="{8D54AA9E-2DDB-460D-A698-C70B459360B8}" type="presParOf" srcId="{F53D5BE8-E1C1-49EA-98FE-E39518ADAB3C}" destId="{DCEE3E87-8E67-4283-8828-C6D6B5CCC610}" srcOrd="1" destOrd="0" presId="urn:microsoft.com/office/officeart/2005/8/layout/hierarchy6"/>
    <dgm:cxn modelId="{094CE3D1-286D-403D-806D-2A4F1AA7FA52}" type="presParOf" srcId="{DCEE3E87-8E67-4283-8828-C6D6B5CCC610}" destId="{BFBB48A2-32B8-4B78-91D6-BC1767B8B3FB}" srcOrd="0" destOrd="0" presId="urn:microsoft.com/office/officeart/2005/8/layout/hierarchy6"/>
    <dgm:cxn modelId="{E635FF7D-E2D6-4713-A4ED-123BEA985420}" type="presParOf" srcId="{DCEE3E87-8E67-4283-8828-C6D6B5CCC610}" destId="{2CF2FF08-8D66-4A7F-89AA-E6850D3C8429}" srcOrd="1" destOrd="0" presId="urn:microsoft.com/office/officeart/2005/8/layout/hierarchy6"/>
    <dgm:cxn modelId="{460461F6-E615-486D-ADF4-9073A8685D42}" type="presParOf" srcId="{B0BF92CC-F6F3-4A14-A20D-6D1D7AB0FFEC}" destId="{0ED9AEEC-F022-4B5A-8AE2-BA88D459D94A}" srcOrd="1" destOrd="0" presId="urn:microsoft.com/office/officeart/2005/8/layout/hierarchy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9.emf"/></Relationships>
</file>

<file path=ppt/notesMasters/_rels/notesMaster1.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heme" Target="../theme/theme2.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2"/>
            </p:custDataLst>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7200"/>
          </a:xfrm>
          <a:prstGeom prst="rect">
            <a:avLst/>
          </a:prstGeom>
        </p:spPr>
        <p:txBody>
          <a:bodyPr vert="horz" lIns="91440" tIns="45720" rIns="91440" bIns="45720" rtlCol="0"/>
          <a:lstStyle>
            <a:lvl1pPr algn="r">
              <a:defRPr sz="1200"/>
            </a:lvl1pPr>
          </a:lstStyle>
          <a:p>
            <a:fld id="{95F96FB4-BA54-4AF3-B810-E600DE349F19}" type="datetimeFigureOut">
              <a:rPr lang="zh-CN" altLang="en-US" smtClean="0"/>
              <a:t>2020/11/27</a:t>
            </a:fld>
            <a:endParaRPr lang="zh-CN" altLang="en-US"/>
          </a:p>
        </p:txBody>
      </p:sp>
      <p:sp>
        <p:nvSpPr>
          <p:cNvPr id="4" name="幻灯片图像占位符 3"/>
          <p:cNvSpPr>
            <a:spLocks noGrp="1" noRot="1" noChangeAspect="1"/>
          </p:cNvSpPr>
          <p:nvPr>
            <p:ph type="sldImg" idx="2"/>
            <p:custDataLst>
              <p:tags r:id="rId4"/>
            </p:custDataLst>
          </p:nvPr>
        </p:nvSpPr>
        <p:spPr>
          <a:xfrm>
            <a:off x="1143000" y="685800"/>
            <a:ext cx="4572000" cy="34290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7200"/>
          </a:xfrm>
          <a:prstGeom prst="rect">
            <a:avLst/>
          </a:prstGeom>
        </p:spPr>
        <p:txBody>
          <a:bodyPr vert="horz" lIns="91440" tIns="45720" rIns="91440" bIns="45720" rtlCol="0" anchor="b"/>
          <a:lstStyle>
            <a:lvl1pPr algn="r">
              <a:defRPr sz="1200"/>
            </a:lvl1pPr>
          </a:lstStyle>
          <a:p>
            <a:fld id="{EDDA7586-D013-48CE-BF6C-579CD5378493}" type="slidenum">
              <a:rPr lang="zh-CN" altLang="en-US" smtClean="0"/>
              <a:t>‹#›</a:t>
            </a:fld>
            <a:endParaRPr lang="zh-CN" altLang="en-US"/>
          </a:p>
        </p:txBody>
      </p:sp>
    </p:spTree>
    <p:extLst>
      <p:ext uri="{BB962C8B-B14F-4D97-AF65-F5344CB8AC3E}">
        <p14:creationId xmlns:p14="http://schemas.microsoft.com/office/powerpoint/2010/main" val="2184103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 Id="rId5" Type="http://schemas.openxmlformats.org/officeDocument/2006/relationships/slide" Target="../slides/slide15.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 Id="rId5" Type="http://schemas.openxmlformats.org/officeDocument/2006/relationships/slide" Target="../slides/slide16.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5" Type="http://schemas.openxmlformats.org/officeDocument/2006/relationships/slide" Target="../slides/slide17.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slide" Target="../slides/slide18.xml"/><Relationship Id="rId4"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 Id="rId5" Type="http://schemas.openxmlformats.org/officeDocument/2006/relationships/slide" Target="../slides/slide23.xml"/><Relationship Id="rId4"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 Id="rId5" Type="http://schemas.openxmlformats.org/officeDocument/2006/relationships/slide" Target="../slides/slide24.xml"/><Relationship Id="rId4"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tags" Target="../tags/tag349.xml"/><Relationship Id="rId5" Type="http://schemas.openxmlformats.org/officeDocument/2006/relationships/slide" Target="../slides/slide25.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slide" Target="../slides/slide2.xml"/><Relationship Id="rId4"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 Id="rId5" Type="http://schemas.openxmlformats.org/officeDocument/2006/relationships/slide" Target="../slides/slide26.xml"/><Relationship Id="rId4"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tags" Target="../tags/tag372.xml"/><Relationship Id="rId5" Type="http://schemas.openxmlformats.org/officeDocument/2006/relationships/slide" Target="../slides/slide27.xml"/><Relationship Id="rId4"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 Id="rId5" Type="http://schemas.openxmlformats.org/officeDocument/2006/relationships/slide" Target="../slides/slide28.xml"/><Relationship Id="rId4"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 Id="rId5" Type="http://schemas.openxmlformats.org/officeDocument/2006/relationships/slide" Target="../slides/slide29.xml"/><Relationship Id="rId4"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 Id="rId5" Type="http://schemas.openxmlformats.org/officeDocument/2006/relationships/slide" Target="../slides/slide32.xml"/><Relationship Id="rId4"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tags" Target="../tags/tag418.xml"/><Relationship Id="rId5" Type="http://schemas.openxmlformats.org/officeDocument/2006/relationships/slide" Target="../slides/slide33.xml"/><Relationship Id="rId4"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5" Type="http://schemas.openxmlformats.org/officeDocument/2006/relationships/slide" Target="../slides/slide34.xml"/><Relationship Id="rId4"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 Id="rId5" Type="http://schemas.openxmlformats.org/officeDocument/2006/relationships/slide" Target="../slides/slide39.xml"/><Relationship Id="rId4"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tags" Target="../tags/tag494.xml"/><Relationship Id="rId5" Type="http://schemas.openxmlformats.org/officeDocument/2006/relationships/slide" Target="../slides/slide40.xml"/><Relationship Id="rId4"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tags" Target="../tags/tag543.xml"/><Relationship Id="rId5" Type="http://schemas.openxmlformats.org/officeDocument/2006/relationships/slide" Target="../slides/slide41.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slide" Target="../slides/slide3.xml"/><Relationship Id="rId4"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tags" Target="../tags/tag566.xml"/><Relationship Id="rId2" Type="http://schemas.openxmlformats.org/officeDocument/2006/relationships/tags" Target="../tags/tag565.xml"/><Relationship Id="rId1" Type="http://schemas.openxmlformats.org/officeDocument/2006/relationships/tags" Target="../tags/tag564.xml"/><Relationship Id="rId5" Type="http://schemas.openxmlformats.org/officeDocument/2006/relationships/slide" Target="../slides/slide42.xml"/><Relationship Id="rId4"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 Id="rId5" Type="http://schemas.openxmlformats.org/officeDocument/2006/relationships/slide" Target="../slides/slide43.xml"/><Relationship Id="rId4"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tags" Target="../tags/tag606.xml"/><Relationship Id="rId2" Type="http://schemas.openxmlformats.org/officeDocument/2006/relationships/tags" Target="../tags/tag605.xml"/><Relationship Id="rId1" Type="http://schemas.openxmlformats.org/officeDocument/2006/relationships/tags" Target="../tags/tag604.xml"/><Relationship Id="rId5" Type="http://schemas.openxmlformats.org/officeDocument/2006/relationships/slide" Target="../slides/slide44.xml"/><Relationship Id="rId4"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tags" Target="../tags/tag641.xml"/><Relationship Id="rId2" Type="http://schemas.openxmlformats.org/officeDocument/2006/relationships/tags" Target="../tags/tag640.xml"/><Relationship Id="rId1" Type="http://schemas.openxmlformats.org/officeDocument/2006/relationships/tags" Target="../tags/tag639.xml"/><Relationship Id="rId5" Type="http://schemas.openxmlformats.org/officeDocument/2006/relationships/slide" Target="../slides/slide45.xml"/><Relationship Id="rId4"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tags" Target="../tags/tag650.xml"/><Relationship Id="rId2" Type="http://schemas.openxmlformats.org/officeDocument/2006/relationships/tags" Target="../tags/tag649.xml"/><Relationship Id="rId1" Type="http://schemas.openxmlformats.org/officeDocument/2006/relationships/tags" Target="../tags/tag648.xml"/><Relationship Id="rId5" Type="http://schemas.openxmlformats.org/officeDocument/2006/relationships/slide" Target="../slides/slide46.xml"/><Relationship Id="rId4"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tags" Target="../tags/tag659.xml"/><Relationship Id="rId2" Type="http://schemas.openxmlformats.org/officeDocument/2006/relationships/tags" Target="../tags/tag658.xml"/><Relationship Id="rId1" Type="http://schemas.openxmlformats.org/officeDocument/2006/relationships/tags" Target="../tags/tag657.xml"/><Relationship Id="rId5" Type="http://schemas.openxmlformats.org/officeDocument/2006/relationships/slide" Target="../slides/slide47.xml"/><Relationship Id="rId4"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tags" Target="../tags/tag673.xml"/><Relationship Id="rId2" Type="http://schemas.openxmlformats.org/officeDocument/2006/relationships/tags" Target="../tags/tag672.xml"/><Relationship Id="rId1" Type="http://schemas.openxmlformats.org/officeDocument/2006/relationships/tags" Target="../tags/tag671.xml"/><Relationship Id="rId5" Type="http://schemas.openxmlformats.org/officeDocument/2006/relationships/slide" Target="../slides/slide48.xml"/><Relationship Id="rId4"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tags" Target="../tags/tag685.xml"/><Relationship Id="rId5" Type="http://schemas.openxmlformats.org/officeDocument/2006/relationships/slide" Target="../slides/slide49.xml"/><Relationship Id="rId4"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tags" Target="../tags/tag699.xml"/><Relationship Id="rId2" Type="http://schemas.openxmlformats.org/officeDocument/2006/relationships/tags" Target="../tags/tag698.xml"/><Relationship Id="rId1" Type="http://schemas.openxmlformats.org/officeDocument/2006/relationships/tags" Target="../tags/tag697.xml"/><Relationship Id="rId5" Type="http://schemas.openxmlformats.org/officeDocument/2006/relationships/slide" Target="../slides/slide50.xml"/><Relationship Id="rId4"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tags" Target="../tags/tag711.xml"/><Relationship Id="rId2" Type="http://schemas.openxmlformats.org/officeDocument/2006/relationships/tags" Target="../tags/tag710.xml"/><Relationship Id="rId1" Type="http://schemas.openxmlformats.org/officeDocument/2006/relationships/tags" Target="../tags/tag709.xml"/><Relationship Id="rId5" Type="http://schemas.openxmlformats.org/officeDocument/2006/relationships/slide" Target="../slides/slide51.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 Target="../slides/slide4.xml"/><Relationship Id="rId4"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tags" Target="../tags/tag737.xml"/><Relationship Id="rId2" Type="http://schemas.openxmlformats.org/officeDocument/2006/relationships/tags" Target="../tags/tag736.xml"/><Relationship Id="rId1" Type="http://schemas.openxmlformats.org/officeDocument/2006/relationships/tags" Target="../tags/tag735.xml"/><Relationship Id="rId5" Type="http://schemas.openxmlformats.org/officeDocument/2006/relationships/slide" Target="../slides/slide52.xml"/><Relationship Id="rId4"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tags" Target="../tags/tag746.xml"/><Relationship Id="rId2" Type="http://schemas.openxmlformats.org/officeDocument/2006/relationships/tags" Target="../tags/tag745.xml"/><Relationship Id="rId1" Type="http://schemas.openxmlformats.org/officeDocument/2006/relationships/tags" Target="../tags/tag744.xml"/><Relationship Id="rId5" Type="http://schemas.openxmlformats.org/officeDocument/2006/relationships/slide" Target="../slides/slide53.xml"/><Relationship Id="rId4"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tags" Target="../tags/tag760.xml"/><Relationship Id="rId2" Type="http://schemas.openxmlformats.org/officeDocument/2006/relationships/tags" Target="../tags/tag759.xml"/><Relationship Id="rId1" Type="http://schemas.openxmlformats.org/officeDocument/2006/relationships/tags" Target="../tags/tag758.xml"/><Relationship Id="rId5" Type="http://schemas.openxmlformats.org/officeDocument/2006/relationships/slide" Target="../slides/slide54.xml"/><Relationship Id="rId4"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tags" Target="../tags/tag772.xml"/><Relationship Id="rId2" Type="http://schemas.openxmlformats.org/officeDocument/2006/relationships/tags" Target="../tags/tag771.xml"/><Relationship Id="rId1" Type="http://schemas.openxmlformats.org/officeDocument/2006/relationships/tags" Target="../tags/tag770.xml"/><Relationship Id="rId5" Type="http://schemas.openxmlformats.org/officeDocument/2006/relationships/slide" Target="../slides/slide55.xml"/><Relationship Id="rId4"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tags" Target="../tags/tag784.xml"/><Relationship Id="rId2" Type="http://schemas.openxmlformats.org/officeDocument/2006/relationships/tags" Target="../tags/tag783.xml"/><Relationship Id="rId1" Type="http://schemas.openxmlformats.org/officeDocument/2006/relationships/tags" Target="../tags/tag782.xml"/><Relationship Id="rId5" Type="http://schemas.openxmlformats.org/officeDocument/2006/relationships/slide" Target="../slides/slide56.xml"/><Relationship Id="rId4"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tags" Target="../tags/tag796.xml"/><Relationship Id="rId2" Type="http://schemas.openxmlformats.org/officeDocument/2006/relationships/tags" Target="../tags/tag795.xml"/><Relationship Id="rId1" Type="http://schemas.openxmlformats.org/officeDocument/2006/relationships/tags" Target="../tags/tag794.xml"/><Relationship Id="rId5" Type="http://schemas.openxmlformats.org/officeDocument/2006/relationships/slide" Target="../slides/slide57.xml"/><Relationship Id="rId4"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tags" Target="../tags/tag808.xml"/><Relationship Id="rId2" Type="http://schemas.openxmlformats.org/officeDocument/2006/relationships/tags" Target="../tags/tag807.xml"/><Relationship Id="rId1" Type="http://schemas.openxmlformats.org/officeDocument/2006/relationships/tags" Target="../tags/tag806.xml"/><Relationship Id="rId5" Type="http://schemas.openxmlformats.org/officeDocument/2006/relationships/slide" Target="../slides/slide58.xml"/><Relationship Id="rId4"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tags" Target="../tags/tag820.xml"/><Relationship Id="rId2" Type="http://schemas.openxmlformats.org/officeDocument/2006/relationships/tags" Target="../tags/tag819.xml"/><Relationship Id="rId1" Type="http://schemas.openxmlformats.org/officeDocument/2006/relationships/tags" Target="../tags/tag818.xml"/><Relationship Id="rId5" Type="http://schemas.openxmlformats.org/officeDocument/2006/relationships/slide" Target="../slides/slide59.xml"/><Relationship Id="rId4"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tags" Target="../tags/tag845.xml"/><Relationship Id="rId2" Type="http://schemas.openxmlformats.org/officeDocument/2006/relationships/tags" Target="../tags/tag844.xml"/><Relationship Id="rId1" Type="http://schemas.openxmlformats.org/officeDocument/2006/relationships/tags" Target="../tags/tag843.xml"/><Relationship Id="rId5" Type="http://schemas.openxmlformats.org/officeDocument/2006/relationships/slide" Target="../slides/slide60.xml"/><Relationship Id="rId4"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tags" Target="../tags/tag854.xml"/><Relationship Id="rId2" Type="http://schemas.openxmlformats.org/officeDocument/2006/relationships/tags" Target="../tags/tag853.xml"/><Relationship Id="rId1" Type="http://schemas.openxmlformats.org/officeDocument/2006/relationships/tags" Target="../tags/tag852.xml"/><Relationship Id="rId5" Type="http://schemas.openxmlformats.org/officeDocument/2006/relationships/slide" Target="../slides/slide61.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slide" Target="../slides/slide5.xml"/><Relationship Id="rId4"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tags" Target="../tags/tag866.xml"/><Relationship Id="rId2" Type="http://schemas.openxmlformats.org/officeDocument/2006/relationships/tags" Target="../tags/tag865.xml"/><Relationship Id="rId1" Type="http://schemas.openxmlformats.org/officeDocument/2006/relationships/tags" Target="../tags/tag864.xml"/><Relationship Id="rId5" Type="http://schemas.openxmlformats.org/officeDocument/2006/relationships/slide" Target="../slides/slide62.xml"/><Relationship Id="rId4"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tags" Target="../tags/tag878.xml"/><Relationship Id="rId2" Type="http://schemas.openxmlformats.org/officeDocument/2006/relationships/tags" Target="../tags/tag877.xml"/><Relationship Id="rId1" Type="http://schemas.openxmlformats.org/officeDocument/2006/relationships/tags" Target="../tags/tag876.xml"/><Relationship Id="rId5" Type="http://schemas.openxmlformats.org/officeDocument/2006/relationships/slide" Target="../slides/slide63.xml"/><Relationship Id="rId4"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tags" Target="../tags/tag890.xml"/><Relationship Id="rId2" Type="http://schemas.openxmlformats.org/officeDocument/2006/relationships/tags" Target="../tags/tag889.xml"/><Relationship Id="rId1" Type="http://schemas.openxmlformats.org/officeDocument/2006/relationships/tags" Target="../tags/tag888.xml"/><Relationship Id="rId5" Type="http://schemas.openxmlformats.org/officeDocument/2006/relationships/slide" Target="../slides/slide64.xml"/><Relationship Id="rId4"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tags" Target="../tags/tag902.xml"/><Relationship Id="rId2" Type="http://schemas.openxmlformats.org/officeDocument/2006/relationships/tags" Target="../tags/tag901.xml"/><Relationship Id="rId1" Type="http://schemas.openxmlformats.org/officeDocument/2006/relationships/tags" Target="../tags/tag900.xml"/><Relationship Id="rId5" Type="http://schemas.openxmlformats.org/officeDocument/2006/relationships/slide" Target="../slides/slide65.xml"/><Relationship Id="rId4"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tags" Target="../tags/tag912.xml"/><Relationship Id="rId2" Type="http://schemas.openxmlformats.org/officeDocument/2006/relationships/tags" Target="../tags/tag911.xml"/><Relationship Id="rId1" Type="http://schemas.openxmlformats.org/officeDocument/2006/relationships/tags" Target="../tags/tag910.xml"/><Relationship Id="rId5" Type="http://schemas.openxmlformats.org/officeDocument/2006/relationships/slide" Target="../slides/slide66.xml"/><Relationship Id="rId4"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tags" Target="../tags/tag1064.xml"/><Relationship Id="rId2" Type="http://schemas.openxmlformats.org/officeDocument/2006/relationships/tags" Target="../tags/tag1063.xml"/><Relationship Id="rId1" Type="http://schemas.openxmlformats.org/officeDocument/2006/relationships/tags" Target="../tags/tag1062.xml"/><Relationship Id="rId5" Type="http://schemas.openxmlformats.org/officeDocument/2006/relationships/slide" Target="../slides/slide81.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slide" Target="../slides/slide6.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slide" Target="../slides/slide11.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 Id="rId5" Type="http://schemas.openxmlformats.org/officeDocument/2006/relationships/slide" Target="../slides/slide12.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5" Type="http://schemas.openxmlformats.org/officeDocument/2006/relationships/slide" Target="../slides/slide14.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1</a:t>
            </a:fld>
            <a:endParaRPr lang="zh-CN" altLang="en-US"/>
          </a:p>
        </p:txBody>
      </p:sp>
    </p:spTree>
    <p:extLst>
      <p:ext uri="{BB962C8B-B14F-4D97-AF65-F5344CB8AC3E}">
        <p14:creationId xmlns:p14="http://schemas.microsoft.com/office/powerpoint/2010/main" val="2151011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15</a:t>
            </a:fld>
            <a:endParaRPr lang="zh-CN" altLang="en-US"/>
          </a:p>
        </p:txBody>
      </p:sp>
    </p:spTree>
    <p:extLst>
      <p:ext uri="{BB962C8B-B14F-4D97-AF65-F5344CB8AC3E}">
        <p14:creationId xmlns:p14="http://schemas.microsoft.com/office/powerpoint/2010/main" val="1205743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16</a:t>
            </a:fld>
            <a:endParaRPr lang="zh-CN" altLang="en-US"/>
          </a:p>
        </p:txBody>
      </p:sp>
    </p:spTree>
    <p:extLst>
      <p:ext uri="{BB962C8B-B14F-4D97-AF65-F5344CB8AC3E}">
        <p14:creationId xmlns:p14="http://schemas.microsoft.com/office/powerpoint/2010/main" val="133259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17</a:t>
            </a:fld>
            <a:endParaRPr lang="zh-CN" altLang="en-US"/>
          </a:p>
        </p:txBody>
      </p:sp>
    </p:spTree>
    <p:extLst>
      <p:ext uri="{BB962C8B-B14F-4D97-AF65-F5344CB8AC3E}">
        <p14:creationId xmlns:p14="http://schemas.microsoft.com/office/powerpoint/2010/main" val="2361786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18</a:t>
            </a:fld>
            <a:endParaRPr lang="zh-CN" altLang="en-US"/>
          </a:p>
        </p:txBody>
      </p:sp>
    </p:spTree>
    <p:extLst>
      <p:ext uri="{BB962C8B-B14F-4D97-AF65-F5344CB8AC3E}">
        <p14:creationId xmlns:p14="http://schemas.microsoft.com/office/powerpoint/2010/main" val="4170328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20</a:t>
            </a:fld>
            <a:endParaRPr lang="zh-CN" altLang="en-US"/>
          </a:p>
        </p:txBody>
      </p:sp>
    </p:spTree>
    <p:extLst>
      <p:ext uri="{BB962C8B-B14F-4D97-AF65-F5344CB8AC3E}">
        <p14:creationId xmlns:p14="http://schemas.microsoft.com/office/powerpoint/2010/main" val="2906076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21</a:t>
            </a:fld>
            <a:endParaRPr lang="zh-CN" altLang="en-US"/>
          </a:p>
        </p:txBody>
      </p:sp>
    </p:spTree>
    <p:extLst>
      <p:ext uri="{BB962C8B-B14F-4D97-AF65-F5344CB8AC3E}">
        <p14:creationId xmlns:p14="http://schemas.microsoft.com/office/powerpoint/2010/main" val="351203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22</a:t>
            </a:fld>
            <a:endParaRPr lang="zh-CN" altLang="en-US"/>
          </a:p>
        </p:txBody>
      </p:sp>
    </p:spTree>
    <p:extLst>
      <p:ext uri="{BB962C8B-B14F-4D97-AF65-F5344CB8AC3E}">
        <p14:creationId xmlns:p14="http://schemas.microsoft.com/office/powerpoint/2010/main" val="344711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23</a:t>
            </a:fld>
            <a:endParaRPr lang="zh-CN" altLang="en-US"/>
          </a:p>
        </p:txBody>
      </p:sp>
    </p:spTree>
    <p:extLst>
      <p:ext uri="{BB962C8B-B14F-4D97-AF65-F5344CB8AC3E}">
        <p14:creationId xmlns:p14="http://schemas.microsoft.com/office/powerpoint/2010/main" val="1361856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24</a:t>
            </a:fld>
            <a:endParaRPr lang="zh-CN" altLang="en-US"/>
          </a:p>
        </p:txBody>
      </p:sp>
    </p:spTree>
    <p:extLst>
      <p:ext uri="{BB962C8B-B14F-4D97-AF65-F5344CB8AC3E}">
        <p14:creationId xmlns:p14="http://schemas.microsoft.com/office/powerpoint/2010/main" val="2602532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25</a:t>
            </a:fld>
            <a:endParaRPr lang="zh-CN" altLang="en-US"/>
          </a:p>
        </p:txBody>
      </p:sp>
    </p:spTree>
    <p:extLst>
      <p:ext uri="{BB962C8B-B14F-4D97-AF65-F5344CB8AC3E}">
        <p14:creationId xmlns:p14="http://schemas.microsoft.com/office/powerpoint/2010/main" val="132686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zh-CN" sz="1200" kern="1200" smtClean="0">
                <a:solidFill>
                  <a:schemeClr val="tx1"/>
                </a:solidFill>
                <a:latin typeface="+mn-lt"/>
                <a:ea typeface="+mn-ea"/>
                <a:cs typeface="+mn-cs"/>
              </a:rPr>
              <a:t>回顾产业发展变迁和海康威视的业务延伸。从板卡到全数字监控，再到</a:t>
            </a:r>
            <a:r>
              <a:rPr lang="en-US" altLang="zh-CN" sz="1200" kern="1200" smtClean="0">
                <a:solidFill>
                  <a:schemeClr val="tx1"/>
                </a:solidFill>
                <a:latin typeface="+mn-lt"/>
                <a:ea typeface="+mn-ea"/>
                <a:cs typeface="+mn-cs"/>
              </a:rPr>
              <a:t>CCTV</a:t>
            </a:r>
            <a:r>
              <a:rPr lang="zh-CN" altLang="zh-CN" sz="1200" kern="1200" smtClean="0">
                <a:solidFill>
                  <a:schemeClr val="tx1"/>
                </a:solidFill>
                <a:latin typeface="+mn-lt"/>
                <a:ea typeface="+mn-ea"/>
                <a:cs typeface="+mn-cs"/>
              </a:rPr>
              <a:t>和数字监控，再到报警。海康威视每一步业务调整，均是适应市场变化、基于和合作伙伴共同成长。</a:t>
            </a:r>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2</a:t>
            </a:fld>
            <a:endParaRPr lang="zh-CN" altLang="en-US"/>
          </a:p>
        </p:txBody>
      </p:sp>
    </p:spTree>
    <p:extLst>
      <p:ext uri="{BB962C8B-B14F-4D97-AF65-F5344CB8AC3E}">
        <p14:creationId xmlns:p14="http://schemas.microsoft.com/office/powerpoint/2010/main" val="9050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26</a:t>
            </a:fld>
            <a:endParaRPr lang="zh-CN" altLang="en-US"/>
          </a:p>
        </p:txBody>
      </p:sp>
    </p:spTree>
    <p:extLst>
      <p:ext uri="{BB962C8B-B14F-4D97-AF65-F5344CB8AC3E}">
        <p14:creationId xmlns:p14="http://schemas.microsoft.com/office/powerpoint/2010/main" val="3427831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27</a:t>
            </a:fld>
            <a:endParaRPr lang="zh-CN" altLang="en-US"/>
          </a:p>
        </p:txBody>
      </p:sp>
    </p:spTree>
    <p:extLst>
      <p:ext uri="{BB962C8B-B14F-4D97-AF65-F5344CB8AC3E}">
        <p14:creationId xmlns:p14="http://schemas.microsoft.com/office/powerpoint/2010/main" val="3019997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28</a:t>
            </a:fld>
            <a:endParaRPr lang="zh-CN" altLang="en-US"/>
          </a:p>
        </p:txBody>
      </p:sp>
    </p:spTree>
    <p:extLst>
      <p:ext uri="{BB962C8B-B14F-4D97-AF65-F5344CB8AC3E}">
        <p14:creationId xmlns:p14="http://schemas.microsoft.com/office/powerpoint/2010/main" val="908105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29</a:t>
            </a:fld>
            <a:endParaRPr lang="zh-CN" altLang="en-US"/>
          </a:p>
        </p:txBody>
      </p:sp>
    </p:spTree>
    <p:extLst>
      <p:ext uri="{BB962C8B-B14F-4D97-AF65-F5344CB8AC3E}">
        <p14:creationId xmlns:p14="http://schemas.microsoft.com/office/powerpoint/2010/main" val="4121495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32</a:t>
            </a:fld>
            <a:endParaRPr lang="zh-CN" altLang="en-US"/>
          </a:p>
        </p:txBody>
      </p:sp>
    </p:spTree>
    <p:extLst>
      <p:ext uri="{BB962C8B-B14F-4D97-AF65-F5344CB8AC3E}">
        <p14:creationId xmlns:p14="http://schemas.microsoft.com/office/powerpoint/2010/main" val="3684603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33</a:t>
            </a:fld>
            <a:endParaRPr lang="zh-CN" altLang="en-US"/>
          </a:p>
        </p:txBody>
      </p:sp>
    </p:spTree>
    <p:extLst>
      <p:ext uri="{BB962C8B-B14F-4D97-AF65-F5344CB8AC3E}">
        <p14:creationId xmlns:p14="http://schemas.microsoft.com/office/powerpoint/2010/main" val="4274314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34</a:t>
            </a:fld>
            <a:endParaRPr lang="zh-CN" altLang="en-US"/>
          </a:p>
        </p:txBody>
      </p:sp>
    </p:spTree>
    <p:extLst>
      <p:ext uri="{BB962C8B-B14F-4D97-AF65-F5344CB8AC3E}">
        <p14:creationId xmlns:p14="http://schemas.microsoft.com/office/powerpoint/2010/main" val="2479029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zh-CN" sz="1200" kern="1200" smtClean="0">
                <a:solidFill>
                  <a:schemeClr val="tx1"/>
                </a:solidFill>
                <a:latin typeface="+mn-lt"/>
                <a:ea typeface="+mn-ea"/>
                <a:cs typeface="+mn-cs"/>
              </a:rPr>
              <a:t>回顾产业发展变迁和海康威视的业务延伸。从板卡到全数字监控，再到</a:t>
            </a:r>
            <a:r>
              <a:rPr lang="en-US" altLang="zh-CN" sz="1200" kern="1200" smtClean="0">
                <a:solidFill>
                  <a:schemeClr val="tx1"/>
                </a:solidFill>
                <a:latin typeface="+mn-lt"/>
                <a:ea typeface="+mn-ea"/>
                <a:cs typeface="+mn-cs"/>
              </a:rPr>
              <a:t>CCTV</a:t>
            </a:r>
            <a:r>
              <a:rPr lang="zh-CN" altLang="zh-CN" sz="1200" kern="1200" smtClean="0">
                <a:solidFill>
                  <a:schemeClr val="tx1"/>
                </a:solidFill>
                <a:latin typeface="+mn-lt"/>
                <a:ea typeface="+mn-ea"/>
                <a:cs typeface="+mn-cs"/>
              </a:rPr>
              <a:t>和数字监控，再到报警。海康威视每一步业务调整，均是适应市场变化、基于和合作伙伴共同成长。</a:t>
            </a:r>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39</a:t>
            </a:fld>
            <a:endParaRPr lang="zh-CN" altLang="en-US"/>
          </a:p>
        </p:txBody>
      </p:sp>
    </p:spTree>
    <p:extLst>
      <p:ext uri="{BB962C8B-B14F-4D97-AF65-F5344CB8AC3E}">
        <p14:creationId xmlns:p14="http://schemas.microsoft.com/office/powerpoint/2010/main" val="3632718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en-US" smtClean="0"/>
              <a:t>目前的监控系统看不清，所以我们需要高清。</a:t>
            </a:r>
            <a:endParaRPr lang="en-US" altLang="zh-CN" smtClean="0"/>
          </a:p>
          <a:p>
            <a:r>
              <a:rPr lang="zh-CN" altLang="en-US" smtClean="0"/>
              <a:t>目前的监控为什么看不清？</a:t>
            </a:r>
            <a:endParaRPr lang="en-US" altLang="zh-CN" smtClean="0"/>
          </a:p>
          <a:p>
            <a:r>
              <a:rPr lang="zh-CN" altLang="en-US" smtClean="0"/>
              <a:t>首先，</a:t>
            </a:r>
            <a:r>
              <a:rPr lang="zh-CN" altLang="en-US" sz="1200" smtClean="0">
                <a:solidFill>
                  <a:schemeClr val="tx1"/>
                </a:solidFill>
              </a:rPr>
              <a:t>传统的模拟摄像机</a:t>
            </a:r>
            <a:r>
              <a:rPr lang="en-US" altLang="zh-CN" sz="1200" smtClean="0">
                <a:solidFill>
                  <a:schemeClr val="tx1"/>
                </a:solidFill>
                <a:cs typeface="微软雅黑"/>
              </a:rPr>
              <a:t>CCD</a:t>
            </a:r>
            <a:r>
              <a:rPr lang="zh-CN" altLang="en-US" sz="1200" smtClean="0">
                <a:solidFill>
                  <a:schemeClr val="tx1"/>
                </a:solidFill>
                <a:cs typeface="微软雅黑"/>
              </a:rPr>
              <a:t>传感器有效像素数约为</a:t>
            </a:r>
            <a:r>
              <a:rPr lang="en-US" altLang="zh-CN" sz="1200" smtClean="0">
                <a:solidFill>
                  <a:schemeClr val="tx1"/>
                </a:solidFill>
                <a:cs typeface="微软雅黑"/>
              </a:rPr>
              <a:t>35</a:t>
            </a:r>
            <a:r>
              <a:rPr lang="zh-CN" altLang="en-US" sz="1200" smtClean="0">
                <a:solidFill>
                  <a:schemeClr val="tx1"/>
                </a:solidFill>
                <a:cs typeface="微软雅黑"/>
              </a:rPr>
              <a:t>万</a:t>
            </a:r>
            <a:r>
              <a:rPr lang="en-US" altLang="zh-CN" sz="1200" smtClean="0">
                <a:solidFill>
                  <a:schemeClr val="tx1"/>
                </a:solidFill>
                <a:cs typeface="微软雅黑"/>
              </a:rPr>
              <a:t>~40</a:t>
            </a:r>
            <a:r>
              <a:rPr lang="zh-CN" altLang="en-US" sz="1200" smtClean="0">
                <a:solidFill>
                  <a:schemeClr val="tx1"/>
                </a:solidFill>
                <a:cs typeface="微软雅黑"/>
              </a:rPr>
              <a:t>万像素，最大分辨力</a:t>
            </a:r>
            <a:r>
              <a:rPr lang="en-US" altLang="zh-CN" sz="1200" smtClean="0">
                <a:solidFill>
                  <a:schemeClr val="tx1"/>
                </a:solidFill>
                <a:cs typeface="微软雅黑"/>
              </a:rPr>
              <a:t>540</a:t>
            </a:r>
            <a:r>
              <a:rPr lang="zh-CN" altLang="en-US" sz="1200" smtClean="0">
                <a:solidFill>
                  <a:schemeClr val="tx1"/>
                </a:solidFill>
                <a:cs typeface="微软雅黑"/>
              </a:rPr>
              <a:t>线，视频源清晰度有限。</a:t>
            </a:r>
            <a:endParaRPr lang="en-US" altLang="zh-CN" sz="1200" smtClean="0">
              <a:solidFill>
                <a:schemeClr val="tx1"/>
              </a:solidFill>
              <a:cs typeface="微软雅黑"/>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smtClean="0">
                <a:solidFill>
                  <a:schemeClr val="tx1"/>
                </a:solidFill>
              </a:rPr>
              <a:t>其次，模拟摄像机输出的视频信号</a:t>
            </a:r>
            <a:r>
              <a:rPr lang="zh-CN" altLang="en-US" smtClean="0"/>
              <a:t>采用轴电缆传输，</a:t>
            </a:r>
            <a:r>
              <a:rPr lang="zh-CN" altLang="en-US" sz="1200" smtClean="0">
                <a:solidFill>
                  <a:schemeClr val="tx1"/>
                </a:solidFill>
                <a:cs typeface="微软雅黑"/>
              </a:rPr>
              <a:t>传输过程中会损失清晰度。</a:t>
            </a:r>
            <a:endParaRPr lang="en-US" altLang="zh-CN" sz="1200" smtClean="0">
              <a:solidFill>
                <a:schemeClr val="tx1"/>
              </a:solidFill>
              <a:cs typeface="微软雅黑"/>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smtClean="0">
                <a:solidFill>
                  <a:schemeClr val="tx1"/>
                </a:solidFill>
              </a:rPr>
              <a:t>第三，传统编码设备的</a:t>
            </a:r>
            <a:r>
              <a:rPr lang="zh-CN" altLang="en-US" sz="1200" smtClean="0">
                <a:solidFill>
                  <a:schemeClr val="tx1"/>
                </a:solidFill>
                <a:cs typeface="微软雅黑"/>
              </a:rPr>
              <a:t>编码格式是</a:t>
            </a:r>
            <a:r>
              <a:rPr lang="en-US" altLang="zh-CN" sz="1200" smtClean="0">
                <a:solidFill>
                  <a:schemeClr val="tx1"/>
                </a:solidFill>
                <a:cs typeface="微软雅黑"/>
              </a:rPr>
              <a:t>4CIF(704×576)</a:t>
            </a:r>
            <a:r>
              <a:rPr lang="zh-CN" altLang="en-US" sz="1200" smtClean="0">
                <a:solidFill>
                  <a:schemeClr val="tx1"/>
                </a:solidFill>
                <a:cs typeface="微软雅黑"/>
              </a:rPr>
              <a:t>，带宽</a:t>
            </a:r>
            <a:r>
              <a:rPr lang="en-US" altLang="zh-CN" sz="1200" smtClean="0">
                <a:solidFill>
                  <a:schemeClr val="tx1"/>
                </a:solidFill>
                <a:cs typeface="微软雅黑"/>
              </a:rPr>
              <a:t>1.5Mb~2Mb</a:t>
            </a:r>
            <a:r>
              <a:rPr lang="zh-CN" altLang="en-US" sz="1200" smtClean="0">
                <a:solidFill>
                  <a:schemeClr val="tx1"/>
                </a:solidFill>
                <a:cs typeface="微软雅黑"/>
              </a:rPr>
              <a:t>，录像质量有限。</a:t>
            </a:r>
            <a:endParaRPr lang="en-US" altLang="zh-CN" sz="1200" smtClean="0">
              <a:solidFill>
                <a:schemeClr val="tx1"/>
              </a:solidFill>
              <a:cs typeface="微软雅黑"/>
            </a:endParaRPr>
          </a:p>
          <a:p>
            <a:r>
              <a:rPr lang="zh-CN" altLang="en-US" sz="1200" smtClean="0">
                <a:solidFill>
                  <a:schemeClr val="tx1"/>
                </a:solidFill>
                <a:cs typeface="微软雅黑"/>
              </a:rPr>
              <a:t>第四，传统监视器的显示分辨力在</a:t>
            </a:r>
            <a:r>
              <a:rPr lang="en-US" altLang="zh-CN" sz="1200" smtClean="0">
                <a:solidFill>
                  <a:schemeClr val="tx1"/>
                </a:solidFill>
                <a:cs typeface="微软雅黑"/>
              </a:rPr>
              <a:t>500</a:t>
            </a:r>
            <a:r>
              <a:rPr lang="zh-CN" altLang="en-US" sz="1200" smtClean="0">
                <a:solidFill>
                  <a:schemeClr val="tx1"/>
                </a:solidFill>
                <a:cs typeface="微软雅黑"/>
              </a:rPr>
              <a:t>线左右，显示能力有限。</a:t>
            </a:r>
            <a:endParaRPr lang="en-US" altLang="zh-CN" sz="1200" smtClean="0">
              <a:solidFill>
                <a:schemeClr val="tx1"/>
              </a:solidFill>
              <a:cs typeface="微软雅黑"/>
            </a:endParaRPr>
          </a:p>
          <a:p>
            <a:endParaRPr lang="en-US" altLang="zh-CN" smtClean="0"/>
          </a:p>
          <a:p>
            <a:r>
              <a:rPr lang="zh-CN" altLang="en-US" smtClean="0"/>
              <a:t>这四点是目前监控系统看不清的主要问题。</a:t>
            </a:r>
          </a:p>
          <a:p>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40</a:t>
            </a:fld>
            <a:endParaRPr lang="zh-CN" altLang="en-US"/>
          </a:p>
        </p:txBody>
      </p:sp>
    </p:spTree>
    <p:extLst>
      <p:ext uri="{BB962C8B-B14F-4D97-AF65-F5344CB8AC3E}">
        <p14:creationId xmlns:p14="http://schemas.microsoft.com/office/powerpoint/2010/main" val="1043455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en-US" smtClean="0"/>
              <a:t>解决监控系统看不清的问题，需要高清产品解决方案：模拟高线、网络高清和数字高清。</a:t>
            </a:r>
            <a:endParaRPr lang="en-US" altLang="zh-CN" smtClean="0"/>
          </a:p>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41</a:t>
            </a:fld>
            <a:endParaRPr lang="zh-CN" altLang="en-US"/>
          </a:p>
        </p:txBody>
      </p:sp>
    </p:spTree>
    <p:extLst>
      <p:ext uri="{BB962C8B-B14F-4D97-AF65-F5344CB8AC3E}">
        <p14:creationId xmlns:p14="http://schemas.microsoft.com/office/powerpoint/2010/main" val="989526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3</a:t>
            </a:fld>
            <a:endParaRPr lang="zh-CN" altLang="en-US"/>
          </a:p>
        </p:txBody>
      </p:sp>
    </p:spTree>
    <p:extLst>
      <p:ext uri="{BB962C8B-B14F-4D97-AF65-F5344CB8AC3E}">
        <p14:creationId xmlns:p14="http://schemas.microsoft.com/office/powerpoint/2010/main" val="1715166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en-US" smtClean="0"/>
              <a:t>模拟高线产品方案特点：</a:t>
            </a:r>
            <a:endParaRPr lang="en-US" altLang="zh-CN" smtClean="0"/>
          </a:p>
          <a:p>
            <a:r>
              <a:rPr lang="zh-CN" altLang="en-US" smtClean="0"/>
              <a:t>第一，传输线路保留原有的同轴电缆不变，保护用户投资，节约成本，能够保证高清升级过程中录像数据不变；</a:t>
            </a:r>
            <a:endParaRPr lang="en-US" altLang="zh-CN" smtClean="0"/>
          </a:p>
          <a:p>
            <a:r>
              <a:rPr lang="zh-CN" altLang="en-US" smtClean="0"/>
              <a:t>第二，将传统模拟摄像机升级为高线数模拟摄像机，可以和现有系统完全兼容，同时传感器有效像素升级为</a:t>
            </a:r>
            <a:r>
              <a:rPr lang="en-US" altLang="zh-CN" smtClean="0"/>
              <a:t>55</a:t>
            </a:r>
            <a:r>
              <a:rPr lang="zh-CN" altLang="en-US" smtClean="0"/>
              <a:t>万，水平解析度可提升至</a:t>
            </a:r>
            <a:r>
              <a:rPr lang="en-US" altLang="zh-CN" smtClean="0"/>
              <a:t>600/650/700</a:t>
            </a:r>
            <a:r>
              <a:rPr lang="zh-CN" altLang="en-US" smtClean="0"/>
              <a:t>线，较传统模拟摄像机提升约</a:t>
            </a:r>
            <a:r>
              <a:rPr lang="en-US" altLang="zh-CN" smtClean="0"/>
              <a:t>3</a:t>
            </a:r>
            <a:r>
              <a:rPr lang="en-US" altLang="zh-CN" sz="1200" smtClean="0">
                <a:solidFill>
                  <a:srgbClr val="C00000"/>
                </a:solidFill>
                <a:cs typeface="微软雅黑"/>
              </a:rPr>
              <a:t>0%</a:t>
            </a:r>
            <a:r>
              <a:rPr lang="zh-CN" altLang="en-US" sz="1200" smtClean="0">
                <a:solidFill>
                  <a:schemeClr val="tx1"/>
                </a:solidFill>
                <a:cs typeface="+mn-cs"/>
              </a:rPr>
              <a:t>；</a:t>
            </a:r>
            <a:endParaRPr lang="en-US" altLang="zh-CN" sz="1200" smtClean="0">
              <a:solidFill>
                <a:schemeClr val="tx1"/>
              </a:solidFill>
              <a:cs typeface="+mn-cs"/>
            </a:endParaRPr>
          </a:p>
          <a:p>
            <a:r>
              <a:rPr lang="zh-CN" altLang="en-US" sz="1200" smtClean="0">
                <a:solidFill>
                  <a:schemeClr val="tx1"/>
                </a:solidFill>
                <a:cs typeface="+mn-cs"/>
              </a:rPr>
              <a:t>第三，将编码存储设备升级为更高分辨率的</a:t>
            </a:r>
            <a:r>
              <a:rPr lang="en-US" altLang="zh-CN" sz="1200" smtClean="0">
                <a:solidFill>
                  <a:schemeClr val="tx1"/>
                </a:solidFill>
                <a:cs typeface="+mn-cs"/>
              </a:rPr>
              <a:t>DVR</a:t>
            </a:r>
            <a:r>
              <a:rPr lang="zh-CN" altLang="en-US" sz="1200" smtClean="0">
                <a:solidFill>
                  <a:schemeClr val="tx1"/>
                </a:solidFill>
                <a:cs typeface="+mn-cs"/>
              </a:rPr>
              <a:t>，我们称为</a:t>
            </a:r>
            <a:r>
              <a:rPr lang="en-US" altLang="zh-CN" sz="1200" smtClean="0">
                <a:solidFill>
                  <a:schemeClr val="tx1"/>
                </a:solidFill>
                <a:cs typeface="+mn-cs"/>
              </a:rPr>
              <a:t>WD1</a:t>
            </a:r>
            <a:r>
              <a:rPr lang="zh-CN" altLang="en-US" sz="1200" smtClean="0">
                <a:solidFill>
                  <a:schemeClr val="tx1"/>
                </a:solidFill>
                <a:cs typeface="+mn-cs"/>
              </a:rPr>
              <a:t>，录像质量</a:t>
            </a:r>
            <a:r>
              <a:rPr lang="zh-CN" altLang="en-US" smtClean="0"/>
              <a:t>提升约</a:t>
            </a:r>
            <a:r>
              <a:rPr lang="en-US" altLang="zh-CN" smtClean="0"/>
              <a:t>3</a:t>
            </a:r>
            <a:r>
              <a:rPr lang="en-US" altLang="zh-CN" sz="1200" smtClean="0">
                <a:solidFill>
                  <a:srgbClr val="C00000"/>
                </a:solidFill>
                <a:cs typeface="微软雅黑"/>
              </a:rPr>
              <a:t>0%</a:t>
            </a:r>
            <a:r>
              <a:rPr lang="zh-CN" altLang="en-US" sz="1200" smtClean="0">
                <a:solidFill>
                  <a:schemeClr val="tx1"/>
                </a:solidFill>
                <a:cs typeface="+mn-cs"/>
              </a:rPr>
              <a:t>；</a:t>
            </a:r>
            <a:endParaRPr lang="en-US" altLang="zh-CN" sz="1200" smtClean="0">
              <a:solidFill>
                <a:schemeClr val="tx1"/>
              </a:solidFill>
              <a:cs typeface="+mn-cs"/>
            </a:endParaRPr>
          </a:p>
          <a:p>
            <a:r>
              <a:rPr lang="zh-CN" altLang="en-US" sz="1200" smtClean="0">
                <a:solidFill>
                  <a:schemeClr val="tx1"/>
                </a:solidFill>
                <a:cs typeface="+mn-cs"/>
              </a:rPr>
              <a:t>第四，将传统监视器升级为</a:t>
            </a:r>
            <a:r>
              <a:rPr lang="en-US" altLang="zh-CN" sz="1200" smtClean="0">
                <a:solidFill>
                  <a:schemeClr val="tx1"/>
                </a:solidFill>
                <a:cs typeface="+mn-cs"/>
              </a:rPr>
              <a:t>LCD</a:t>
            </a:r>
            <a:r>
              <a:rPr lang="zh-CN" altLang="en-US" sz="1200" smtClean="0">
                <a:solidFill>
                  <a:schemeClr val="tx1"/>
                </a:solidFill>
                <a:cs typeface="+mn-cs"/>
              </a:rPr>
              <a:t>显示器，预览</a:t>
            </a:r>
            <a:r>
              <a:rPr lang="zh-CN" altLang="en-US" sz="1200" b="0" smtClean="0">
                <a:solidFill>
                  <a:schemeClr val="tx1"/>
                </a:solidFill>
                <a:latin typeface="微软雅黑" pitchFamily="34" charset="-122"/>
                <a:ea typeface="微软雅黑" pitchFamily="34" charset="-122"/>
              </a:rPr>
              <a:t>画面</a:t>
            </a:r>
            <a:r>
              <a:rPr lang="zh-CN" altLang="en-US" sz="1200" smtClean="0">
                <a:solidFill>
                  <a:schemeClr val="tx1"/>
                </a:solidFill>
                <a:cs typeface="+mn-cs"/>
              </a:rPr>
              <a:t>质量</a:t>
            </a:r>
            <a:r>
              <a:rPr lang="zh-CN" altLang="en-US" smtClean="0"/>
              <a:t>提升约</a:t>
            </a:r>
            <a:r>
              <a:rPr lang="en-US" altLang="zh-CN" smtClean="0"/>
              <a:t>4</a:t>
            </a:r>
            <a:r>
              <a:rPr lang="en-US" altLang="zh-CN" sz="1200" smtClean="0">
                <a:solidFill>
                  <a:srgbClr val="C00000"/>
                </a:solidFill>
                <a:cs typeface="微软雅黑"/>
              </a:rPr>
              <a:t>0%</a:t>
            </a:r>
            <a:r>
              <a:rPr lang="zh-CN" altLang="en-US" sz="1200" smtClean="0">
                <a:solidFill>
                  <a:schemeClr val="tx1"/>
                </a:solidFill>
                <a:cs typeface="+mn-cs"/>
              </a:rPr>
              <a:t>。</a:t>
            </a:r>
            <a:endParaRPr lang="en-US" altLang="zh-CN" sz="1200" smtClean="0">
              <a:solidFill>
                <a:srgbClr val="C00000"/>
              </a:solidFill>
              <a:cs typeface="微软雅黑"/>
            </a:endParaRPr>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42</a:t>
            </a:fld>
            <a:endParaRPr lang="zh-CN" altLang="en-US"/>
          </a:p>
        </p:txBody>
      </p:sp>
    </p:spTree>
    <p:extLst>
      <p:ext uri="{BB962C8B-B14F-4D97-AF65-F5344CB8AC3E}">
        <p14:creationId xmlns:p14="http://schemas.microsoft.com/office/powerpoint/2010/main" val="1261568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en-US" smtClean="0"/>
              <a:t>网络高清产品方案特点：</a:t>
            </a:r>
            <a:endParaRPr lang="en-US" altLang="zh-CN" smtClean="0"/>
          </a:p>
          <a:p>
            <a:r>
              <a:rPr lang="zh-CN" altLang="en-US" smtClean="0"/>
              <a:t>第一，将传统模拟摄像机升级为网络高清摄像机，传感器有效像素升级为百万像素以上，较传统模拟摄像机提升</a:t>
            </a:r>
            <a:r>
              <a:rPr lang="en-US" altLang="zh-CN" smtClean="0"/>
              <a:t>2.5</a:t>
            </a:r>
            <a:r>
              <a:rPr lang="zh-CN" altLang="en-US" smtClean="0"/>
              <a:t>倍以上</a:t>
            </a:r>
            <a:r>
              <a:rPr lang="zh-CN" altLang="en-US" sz="1200" smtClean="0">
                <a:solidFill>
                  <a:schemeClr val="tx1"/>
                </a:solidFill>
                <a:cs typeface="+mn-cs"/>
              </a:rPr>
              <a:t>；</a:t>
            </a:r>
            <a:endParaRPr lang="en-US" altLang="zh-CN" sz="1200" smtClean="0">
              <a:solidFill>
                <a:schemeClr val="tx1"/>
              </a:solidFill>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mtClean="0"/>
              <a:t>第二，通过有线或无线网络传输摄像机输出的视频信号，单节点传输</a:t>
            </a:r>
            <a:r>
              <a:rPr lang="en-US" altLang="zh-CN" smtClean="0"/>
              <a:t>100</a:t>
            </a:r>
            <a:r>
              <a:rPr lang="zh-CN" altLang="en-US" smtClean="0"/>
              <a:t>米，可通过</a:t>
            </a:r>
            <a:r>
              <a:rPr lang="en-US" altLang="zh-CN" smtClean="0"/>
              <a:t>IP</a:t>
            </a:r>
            <a:r>
              <a:rPr lang="zh-CN" altLang="en-US" smtClean="0"/>
              <a:t>网络无限扩展，利于大规模监控；</a:t>
            </a:r>
            <a:endParaRPr lang="en-US" altLang="zh-CN" smtClean="0"/>
          </a:p>
          <a:p>
            <a:r>
              <a:rPr lang="zh-CN" altLang="en-US" sz="1200" smtClean="0">
                <a:solidFill>
                  <a:schemeClr val="tx1"/>
                </a:solidFill>
                <a:cs typeface="+mn-cs"/>
              </a:rPr>
              <a:t>第三，存储设备由</a:t>
            </a:r>
            <a:r>
              <a:rPr lang="en-US" altLang="zh-CN" sz="1200" smtClean="0">
                <a:solidFill>
                  <a:schemeClr val="tx1"/>
                </a:solidFill>
                <a:cs typeface="+mn-cs"/>
              </a:rPr>
              <a:t>NVR/H-DVR</a:t>
            </a:r>
            <a:r>
              <a:rPr lang="zh-CN" altLang="en-US" sz="1200" smtClean="0">
                <a:solidFill>
                  <a:schemeClr val="tx1"/>
                </a:solidFill>
                <a:cs typeface="+mn-cs"/>
              </a:rPr>
              <a:t>取代传统</a:t>
            </a:r>
            <a:r>
              <a:rPr lang="en-US" altLang="zh-CN" sz="1200" smtClean="0">
                <a:solidFill>
                  <a:schemeClr val="tx1"/>
                </a:solidFill>
                <a:cs typeface="+mn-cs"/>
              </a:rPr>
              <a:t>DVR</a:t>
            </a:r>
            <a:r>
              <a:rPr lang="zh-CN" altLang="en-US" sz="1200" smtClean="0">
                <a:solidFill>
                  <a:schemeClr val="tx1"/>
                </a:solidFill>
                <a:cs typeface="+mn-cs"/>
              </a:rPr>
              <a:t>，录像质量</a:t>
            </a:r>
            <a:r>
              <a:rPr lang="zh-CN" altLang="en-US" smtClean="0"/>
              <a:t>提升</a:t>
            </a:r>
            <a:r>
              <a:rPr lang="en-US" altLang="zh-CN" smtClean="0"/>
              <a:t>2.5</a:t>
            </a:r>
            <a:r>
              <a:rPr lang="zh-CN" altLang="en-US" smtClean="0"/>
              <a:t>倍以上</a:t>
            </a:r>
            <a:r>
              <a:rPr lang="zh-CN" altLang="en-US" sz="1200" smtClean="0">
                <a:solidFill>
                  <a:schemeClr val="tx1"/>
                </a:solidFill>
                <a:cs typeface="+mn-cs"/>
              </a:rPr>
              <a:t>；</a:t>
            </a:r>
            <a:endParaRPr lang="en-US" altLang="zh-CN" sz="1200" smtClean="0">
              <a:solidFill>
                <a:schemeClr val="tx1"/>
              </a:solidFill>
              <a:cs typeface="+mn-cs"/>
            </a:endParaRPr>
          </a:p>
          <a:p>
            <a:r>
              <a:rPr lang="zh-CN" altLang="en-US" sz="1200" smtClean="0">
                <a:solidFill>
                  <a:schemeClr val="tx1"/>
                </a:solidFill>
                <a:cs typeface="+mn-cs"/>
              </a:rPr>
              <a:t>第四，将传统监视器升级为</a:t>
            </a:r>
            <a:r>
              <a:rPr lang="en-US" altLang="zh-CN" sz="1200" smtClean="0">
                <a:solidFill>
                  <a:schemeClr val="tx1"/>
                </a:solidFill>
                <a:cs typeface="+mn-cs"/>
              </a:rPr>
              <a:t>LCD</a:t>
            </a:r>
            <a:r>
              <a:rPr lang="zh-CN" altLang="en-US" sz="1200" smtClean="0">
                <a:solidFill>
                  <a:schemeClr val="tx1"/>
                </a:solidFill>
                <a:cs typeface="+mn-cs"/>
              </a:rPr>
              <a:t>显示器，预览</a:t>
            </a:r>
            <a:r>
              <a:rPr lang="zh-CN" altLang="en-US" sz="1200" b="0" smtClean="0">
                <a:solidFill>
                  <a:schemeClr val="tx1"/>
                </a:solidFill>
                <a:latin typeface="微软雅黑" pitchFamily="34" charset="-122"/>
                <a:ea typeface="微软雅黑" pitchFamily="34" charset="-122"/>
              </a:rPr>
              <a:t>画面</a:t>
            </a:r>
            <a:r>
              <a:rPr lang="zh-CN" altLang="en-US" sz="1200" smtClean="0">
                <a:solidFill>
                  <a:schemeClr val="tx1"/>
                </a:solidFill>
                <a:cs typeface="+mn-cs"/>
              </a:rPr>
              <a:t>质量</a:t>
            </a:r>
            <a:r>
              <a:rPr lang="zh-CN" altLang="en-US" smtClean="0"/>
              <a:t>提升约</a:t>
            </a:r>
            <a:r>
              <a:rPr lang="en-US" altLang="zh-CN" smtClean="0"/>
              <a:t>4</a:t>
            </a:r>
            <a:r>
              <a:rPr lang="en-US" altLang="zh-CN" sz="1200" smtClean="0">
                <a:solidFill>
                  <a:srgbClr val="C00000"/>
                </a:solidFill>
                <a:cs typeface="微软雅黑"/>
              </a:rPr>
              <a:t>0%</a:t>
            </a:r>
            <a:r>
              <a:rPr lang="zh-CN" altLang="en-US" sz="1200" smtClean="0">
                <a:solidFill>
                  <a:schemeClr val="tx1"/>
                </a:solidFill>
                <a:cs typeface="+mn-cs"/>
              </a:rPr>
              <a:t>。</a:t>
            </a:r>
            <a:endParaRPr lang="en-US" altLang="zh-CN" sz="1200" smtClean="0">
              <a:solidFill>
                <a:srgbClr val="C00000"/>
              </a:solidFill>
              <a:cs typeface="微软雅黑"/>
            </a:endParaRPr>
          </a:p>
          <a:p>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43</a:t>
            </a:fld>
            <a:endParaRPr lang="zh-CN" altLang="en-US"/>
          </a:p>
        </p:txBody>
      </p:sp>
    </p:spTree>
    <p:extLst>
      <p:ext uri="{BB962C8B-B14F-4D97-AF65-F5344CB8AC3E}">
        <p14:creationId xmlns:p14="http://schemas.microsoft.com/office/powerpoint/2010/main" val="4033540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en-US" smtClean="0"/>
              <a:t>数字高清产品方案特点：</a:t>
            </a:r>
            <a:endParaRPr lang="en-US" altLang="zh-CN" smtClean="0"/>
          </a:p>
          <a:p>
            <a:r>
              <a:rPr lang="zh-CN" altLang="en-US" smtClean="0"/>
              <a:t>第一，将传统模拟摄像机升级为数字高清摄像机，传感器有效像素升级为百万像素以上，较传统模拟摄像机提升</a:t>
            </a:r>
            <a:r>
              <a:rPr lang="en-US" altLang="zh-CN" smtClean="0"/>
              <a:t>2.5</a:t>
            </a:r>
            <a:r>
              <a:rPr lang="zh-CN" altLang="en-US" smtClean="0"/>
              <a:t>倍以上，数字高清摄像机输出非压缩的数字信号，图像还原更真实，设备预览和控制延时小；</a:t>
            </a:r>
            <a:endParaRPr lang="en-US" altLang="zh-CN" sz="1200" smtClean="0">
              <a:solidFill>
                <a:schemeClr val="tx1"/>
              </a:solidFill>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mtClean="0"/>
              <a:t>第二，高清数字信号可通过</a:t>
            </a:r>
            <a:r>
              <a:rPr lang="en-US" altLang="zh-CN" smtClean="0"/>
              <a:t>HD-SDI</a:t>
            </a:r>
            <a:r>
              <a:rPr lang="zh-CN" altLang="en-US" smtClean="0"/>
              <a:t>线或光纤传输，</a:t>
            </a:r>
            <a:r>
              <a:rPr lang="en-US" altLang="zh-CN" smtClean="0"/>
              <a:t>HD-SDI</a:t>
            </a:r>
            <a:r>
              <a:rPr lang="zh-CN" altLang="en-US" smtClean="0"/>
              <a:t>格式的高清数字信号可基于同轴电缆传输，升级高清可保护用户投资，</a:t>
            </a:r>
            <a:r>
              <a:rPr lang="en-US" altLang="zh-CN" smtClean="0"/>
              <a:t>HD-SDI</a:t>
            </a:r>
            <a:r>
              <a:rPr lang="zh-CN" altLang="en-US" smtClean="0"/>
              <a:t>信号单节点可传输</a:t>
            </a:r>
            <a:r>
              <a:rPr lang="en-US" altLang="zh-CN" smtClean="0"/>
              <a:t>100</a:t>
            </a:r>
            <a:r>
              <a:rPr lang="zh-CN" altLang="en-US" smtClean="0"/>
              <a:t>米，通过光纤传输高清数字信号可传输上百公里；</a:t>
            </a:r>
            <a:endParaRPr lang="en-US" altLang="zh-CN" smtClean="0"/>
          </a:p>
          <a:p>
            <a:r>
              <a:rPr lang="zh-CN" altLang="en-US" sz="1200" smtClean="0">
                <a:solidFill>
                  <a:schemeClr val="tx1"/>
                </a:solidFill>
                <a:cs typeface="+mn-cs"/>
              </a:rPr>
              <a:t>第三，编码存储设备由</a:t>
            </a:r>
            <a:r>
              <a:rPr lang="en-US" altLang="zh-CN" sz="1200" smtClean="0">
                <a:solidFill>
                  <a:schemeClr val="tx1"/>
                </a:solidFill>
                <a:cs typeface="+mn-cs"/>
              </a:rPr>
              <a:t>N</a:t>
            </a:r>
            <a:r>
              <a:rPr lang="zh-CN" altLang="en-US" sz="1200" smtClean="0">
                <a:solidFill>
                  <a:schemeClr val="tx1"/>
                </a:solidFill>
                <a:cs typeface="+mn-cs"/>
              </a:rPr>
              <a:t>数字高清</a:t>
            </a:r>
            <a:r>
              <a:rPr lang="en-US" altLang="zh-CN" sz="1200" smtClean="0">
                <a:solidFill>
                  <a:schemeClr val="tx1"/>
                </a:solidFill>
                <a:cs typeface="+mn-cs"/>
              </a:rPr>
              <a:t>DVR</a:t>
            </a:r>
            <a:r>
              <a:rPr lang="zh-CN" altLang="en-US" sz="1200" smtClean="0">
                <a:solidFill>
                  <a:schemeClr val="tx1"/>
                </a:solidFill>
                <a:cs typeface="+mn-cs"/>
              </a:rPr>
              <a:t>取代传统</a:t>
            </a:r>
            <a:r>
              <a:rPr lang="en-US" altLang="zh-CN" sz="1200" smtClean="0">
                <a:solidFill>
                  <a:schemeClr val="tx1"/>
                </a:solidFill>
                <a:cs typeface="+mn-cs"/>
              </a:rPr>
              <a:t>DVR</a:t>
            </a:r>
            <a:r>
              <a:rPr lang="zh-CN" altLang="en-US" sz="1200" smtClean="0">
                <a:solidFill>
                  <a:schemeClr val="tx1"/>
                </a:solidFill>
                <a:cs typeface="+mn-cs"/>
              </a:rPr>
              <a:t>，录像质量</a:t>
            </a:r>
            <a:r>
              <a:rPr lang="zh-CN" altLang="en-US" smtClean="0"/>
              <a:t>提升</a:t>
            </a:r>
            <a:r>
              <a:rPr lang="en-US" altLang="zh-CN" smtClean="0"/>
              <a:t>2.5</a:t>
            </a:r>
            <a:r>
              <a:rPr lang="zh-CN" altLang="en-US" smtClean="0"/>
              <a:t>倍以上</a:t>
            </a:r>
            <a:r>
              <a:rPr lang="zh-CN" altLang="en-US" sz="1200" smtClean="0">
                <a:solidFill>
                  <a:schemeClr val="tx1"/>
                </a:solidFill>
                <a:cs typeface="+mn-cs"/>
              </a:rPr>
              <a:t>；</a:t>
            </a:r>
            <a:endParaRPr lang="en-US" altLang="zh-CN" sz="1200" smtClean="0">
              <a:solidFill>
                <a:schemeClr val="tx1"/>
              </a:solidFill>
              <a:cs typeface="+mn-cs"/>
            </a:endParaRPr>
          </a:p>
          <a:p>
            <a:r>
              <a:rPr lang="zh-CN" altLang="en-US" sz="1200" smtClean="0">
                <a:solidFill>
                  <a:schemeClr val="tx1"/>
                </a:solidFill>
                <a:cs typeface="+mn-cs"/>
              </a:rPr>
              <a:t>第四，将传统监视器升级为</a:t>
            </a:r>
            <a:r>
              <a:rPr lang="en-US" altLang="zh-CN" sz="1200" smtClean="0">
                <a:solidFill>
                  <a:schemeClr val="tx1"/>
                </a:solidFill>
                <a:cs typeface="+mn-cs"/>
              </a:rPr>
              <a:t>LCD</a:t>
            </a:r>
            <a:r>
              <a:rPr lang="zh-CN" altLang="en-US" sz="1200" smtClean="0">
                <a:solidFill>
                  <a:schemeClr val="tx1"/>
                </a:solidFill>
                <a:cs typeface="+mn-cs"/>
              </a:rPr>
              <a:t>显示器，可实现无损图像预览。</a:t>
            </a:r>
            <a:endParaRPr lang="en-US" altLang="zh-CN" sz="1200" smtClean="0">
              <a:solidFill>
                <a:srgbClr val="C00000"/>
              </a:solidFill>
              <a:cs typeface="微软雅黑"/>
            </a:endParaRPr>
          </a:p>
          <a:p>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44</a:t>
            </a:fld>
            <a:endParaRPr lang="zh-CN" altLang="en-US"/>
          </a:p>
        </p:txBody>
      </p:sp>
    </p:spTree>
    <p:extLst>
      <p:ext uri="{BB962C8B-B14F-4D97-AF65-F5344CB8AC3E}">
        <p14:creationId xmlns:p14="http://schemas.microsoft.com/office/powerpoint/2010/main" val="140190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fontScale="92500"/>
          </a:bodyPr>
          <a:lstStyle/>
          <a:p>
            <a:r>
              <a:rPr lang="zh-CN" altLang="en-US" baseline="0" smtClean="0"/>
              <a:t>我们对刚才介绍的几种视频监控方案做一个对比，</a:t>
            </a:r>
            <a:endParaRPr lang="en-US" altLang="zh-CN" baseline="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baseline="0" smtClean="0"/>
              <a:t>第一，实时监控方面：</a:t>
            </a:r>
            <a:r>
              <a:rPr lang="zh-CN" altLang="en-US" smtClean="0">
                <a:solidFill>
                  <a:schemeClr val="bg1"/>
                </a:solidFill>
                <a:effectLst>
                  <a:outerShdw blurRad="38100" dist="38100" dir="2700000" algn="tl">
                    <a:srgbClr val="000000">
                      <a:alpha val="43137"/>
                    </a:srgbClr>
                  </a:outerShdw>
                </a:effectLst>
              </a:rPr>
              <a:t>现有传统方案显示</a:t>
            </a:r>
            <a:r>
              <a:rPr lang="en-US" altLang="zh-CN" sz="1200" b="0" smtClean="0">
                <a:solidFill>
                  <a:schemeClr val="tx1"/>
                </a:solidFill>
              </a:rPr>
              <a:t>400</a:t>
            </a:r>
            <a:r>
              <a:rPr lang="zh-CN" altLang="en-US" sz="1200" b="0" smtClean="0">
                <a:solidFill>
                  <a:schemeClr val="tx1"/>
                </a:solidFill>
              </a:rPr>
              <a:t>线模拟信号相当于</a:t>
            </a:r>
            <a:r>
              <a:rPr lang="en-US" altLang="zh-CN" sz="1200" b="0" smtClean="0">
                <a:solidFill>
                  <a:schemeClr val="tx1"/>
                </a:solidFill>
              </a:rPr>
              <a:t>40</a:t>
            </a:r>
            <a:r>
              <a:rPr lang="zh-CN" altLang="en-US" sz="1200" b="0" smtClean="0">
                <a:solidFill>
                  <a:schemeClr val="tx1"/>
                </a:solidFill>
              </a:rPr>
              <a:t>万像素，模拟高线显示</a:t>
            </a:r>
            <a:r>
              <a:rPr lang="en-US" altLang="zh-CN" sz="1200" b="0" smtClean="0">
                <a:solidFill>
                  <a:schemeClr val="tx1"/>
                </a:solidFill>
              </a:rPr>
              <a:t>600/650/700</a:t>
            </a:r>
            <a:r>
              <a:rPr lang="zh-CN" altLang="en-US" sz="1200" b="0" smtClean="0">
                <a:solidFill>
                  <a:schemeClr val="tx1"/>
                </a:solidFill>
              </a:rPr>
              <a:t>线模拟信号相当于</a:t>
            </a:r>
            <a:r>
              <a:rPr lang="en-US" altLang="zh-CN" sz="1200" b="0" smtClean="0">
                <a:solidFill>
                  <a:schemeClr val="tx1"/>
                </a:solidFill>
              </a:rPr>
              <a:t>55</a:t>
            </a:r>
            <a:r>
              <a:rPr lang="zh-CN" altLang="en-US" sz="1200" b="0" smtClean="0">
                <a:solidFill>
                  <a:schemeClr val="tx1"/>
                </a:solidFill>
              </a:rPr>
              <a:t>万像素，网络高清显示</a:t>
            </a:r>
            <a:r>
              <a:rPr lang="en-US" altLang="zh-CN" sz="1200" b="0" smtClean="0">
                <a:solidFill>
                  <a:schemeClr val="tx1"/>
                </a:solidFill>
              </a:rPr>
              <a:t>100</a:t>
            </a:r>
            <a:r>
              <a:rPr lang="zh-CN" altLang="en-US" sz="1200" b="0" smtClean="0">
                <a:solidFill>
                  <a:schemeClr val="tx1"/>
                </a:solidFill>
              </a:rPr>
              <a:t>万像素</a:t>
            </a:r>
            <a:r>
              <a:rPr lang="en-US" altLang="zh-CN" sz="1200" b="0" smtClean="0">
                <a:solidFill>
                  <a:schemeClr val="tx1"/>
                </a:solidFill>
              </a:rPr>
              <a:t>200</a:t>
            </a:r>
            <a:r>
              <a:rPr lang="zh-CN" altLang="en-US" sz="1200" b="0" smtClean="0">
                <a:solidFill>
                  <a:schemeClr val="tx1"/>
                </a:solidFill>
              </a:rPr>
              <a:t>万像素，数字高清显示无损数字信号，数字高清最优；</a:t>
            </a:r>
            <a:endParaRPr lang="en-US" altLang="zh-CN" sz="1200" b="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smtClean="0">
                <a:solidFill>
                  <a:schemeClr val="tx1"/>
                </a:solidFill>
              </a:rPr>
              <a:t>第二，录像质量方面：</a:t>
            </a:r>
            <a:r>
              <a:rPr lang="zh-CN" altLang="en-US" smtClean="0">
                <a:solidFill>
                  <a:schemeClr val="bg1"/>
                </a:solidFill>
                <a:effectLst>
                  <a:outerShdw blurRad="38100" dist="38100" dir="2700000" algn="tl">
                    <a:srgbClr val="000000">
                      <a:alpha val="43137"/>
                    </a:srgbClr>
                  </a:outerShdw>
                </a:effectLst>
              </a:rPr>
              <a:t>现有传统方案是</a:t>
            </a:r>
            <a:r>
              <a:rPr lang="en-US" altLang="zh-CN" sz="1200" b="0" smtClean="0">
                <a:solidFill>
                  <a:schemeClr val="tx1"/>
                </a:solidFill>
              </a:rPr>
              <a:t>4CIF</a:t>
            </a:r>
            <a:r>
              <a:rPr lang="zh-CN" altLang="en-US" sz="1200" b="0" smtClean="0">
                <a:solidFill>
                  <a:schemeClr val="tx1"/>
                </a:solidFill>
              </a:rPr>
              <a:t>（</a:t>
            </a:r>
            <a:r>
              <a:rPr lang="en-US" altLang="zh-CN" sz="1200" b="0" smtClean="0">
                <a:solidFill>
                  <a:schemeClr val="tx1"/>
                </a:solidFill>
                <a:cs typeface="微软雅黑"/>
              </a:rPr>
              <a:t>704×576</a:t>
            </a:r>
            <a:r>
              <a:rPr lang="zh-CN" altLang="en-US" sz="1200" b="0" smtClean="0">
                <a:solidFill>
                  <a:schemeClr val="tx1"/>
                </a:solidFill>
              </a:rPr>
              <a:t>），模拟高线是</a:t>
            </a:r>
            <a:r>
              <a:rPr lang="en-US" altLang="zh-CN" sz="1200" b="0" smtClean="0">
                <a:solidFill>
                  <a:schemeClr val="tx1"/>
                </a:solidFill>
              </a:rPr>
              <a:t>WD1</a:t>
            </a:r>
            <a:r>
              <a:rPr lang="zh-CN" altLang="en-US" sz="1200" b="0" smtClean="0">
                <a:solidFill>
                  <a:schemeClr val="tx1"/>
                </a:solidFill>
              </a:rPr>
              <a:t>（</a:t>
            </a:r>
            <a:r>
              <a:rPr lang="en-US" altLang="zh-CN" sz="1200" b="0" smtClean="0">
                <a:solidFill>
                  <a:schemeClr val="tx1"/>
                </a:solidFill>
                <a:cs typeface="微软雅黑"/>
              </a:rPr>
              <a:t>960×576</a:t>
            </a:r>
            <a:r>
              <a:rPr lang="zh-CN" altLang="en-US" sz="1200" b="0" smtClean="0">
                <a:solidFill>
                  <a:schemeClr val="tx1"/>
                </a:solidFill>
              </a:rPr>
              <a:t>），网络高清和数字高清可支持</a:t>
            </a:r>
            <a:r>
              <a:rPr lang="en-US" altLang="zh-CN" sz="1200" b="0" smtClean="0">
                <a:solidFill>
                  <a:schemeClr val="tx1"/>
                </a:solidFill>
              </a:rPr>
              <a:t>720P</a:t>
            </a:r>
            <a:r>
              <a:rPr lang="zh-CN" altLang="en-US" sz="1200" b="0" smtClean="0">
                <a:solidFill>
                  <a:schemeClr val="tx1"/>
                </a:solidFill>
              </a:rPr>
              <a:t>（</a:t>
            </a:r>
            <a:r>
              <a:rPr lang="en-US" altLang="zh-CN" sz="1200" b="0" smtClean="0">
                <a:solidFill>
                  <a:schemeClr val="tx1"/>
                </a:solidFill>
              </a:rPr>
              <a:t>1280</a:t>
            </a:r>
            <a:r>
              <a:rPr lang="en-US" altLang="zh-CN" sz="1200" b="0" smtClean="0">
                <a:solidFill>
                  <a:schemeClr val="tx1"/>
                </a:solidFill>
                <a:cs typeface="微软雅黑"/>
              </a:rPr>
              <a:t>×720</a:t>
            </a:r>
            <a:r>
              <a:rPr lang="zh-CN" altLang="en-US" sz="1200" b="0" smtClean="0">
                <a:solidFill>
                  <a:schemeClr val="tx1"/>
                </a:solidFill>
              </a:rPr>
              <a:t>）和</a:t>
            </a:r>
            <a:r>
              <a:rPr lang="en-US" altLang="zh-CN" sz="1200" b="0" smtClean="0">
                <a:solidFill>
                  <a:schemeClr val="tx1"/>
                </a:solidFill>
              </a:rPr>
              <a:t>1080P</a:t>
            </a:r>
            <a:r>
              <a:rPr lang="zh-CN" altLang="en-US" sz="1200" b="0" smtClean="0">
                <a:solidFill>
                  <a:schemeClr val="tx1"/>
                </a:solidFill>
              </a:rPr>
              <a:t> （</a:t>
            </a:r>
            <a:r>
              <a:rPr lang="en-US" altLang="zh-CN" sz="1200" b="0" smtClean="0">
                <a:solidFill>
                  <a:schemeClr val="tx1"/>
                </a:solidFill>
              </a:rPr>
              <a:t>1920</a:t>
            </a:r>
            <a:r>
              <a:rPr lang="en-US" altLang="zh-CN" sz="1200" b="0" smtClean="0">
                <a:solidFill>
                  <a:schemeClr val="tx1"/>
                </a:solidFill>
                <a:cs typeface="微软雅黑"/>
              </a:rPr>
              <a:t>×1080</a:t>
            </a:r>
            <a:r>
              <a:rPr lang="zh-CN" altLang="en-US" sz="1200" b="0" smtClean="0">
                <a:solidFill>
                  <a:schemeClr val="tx1"/>
                </a:solidFill>
              </a:rPr>
              <a:t>），网络高清和数字高清最优；</a:t>
            </a:r>
            <a:endParaRPr lang="en-US" altLang="zh-CN" sz="1200" b="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smtClean="0">
                <a:solidFill>
                  <a:schemeClr val="tx1"/>
                </a:solidFill>
              </a:rPr>
              <a:t>第三，数据带宽方面：</a:t>
            </a:r>
            <a:r>
              <a:rPr lang="zh-CN" altLang="en-US" smtClean="0">
                <a:solidFill>
                  <a:schemeClr val="bg1"/>
                </a:solidFill>
                <a:effectLst>
                  <a:outerShdw blurRad="38100" dist="38100" dir="2700000" algn="tl">
                    <a:srgbClr val="000000">
                      <a:alpha val="43137"/>
                    </a:srgbClr>
                  </a:outerShdw>
                </a:effectLst>
              </a:rPr>
              <a:t>现有传统方案是</a:t>
            </a:r>
            <a:r>
              <a:rPr lang="en-US" altLang="zh-CN" sz="1200" smtClean="0">
                <a:solidFill>
                  <a:srgbClr val="C00000"/>
                </a:solidFill>
              </a:rPr>
              <a:t>1.5-2Mbps</a:t>
            </a:r>
            <a:r>
              <a:rPr lang="zh-CN" altLang="en-US" sz="1200" smtClean="0">
                <a:solidFill>
                  <a:srgbClr val="C00000"/>
                </a:solidFill>
              </a:rPr>
              <a:t>，</a:t>
            </a:r>
            <a:r>
              <a:rPr lang="zh-CN" altLang="en-US" sz="1200" b="0" smtClean="0">
                <a:solidFill>
                  <a:schemeClr val="tx1"/>
                </a:solidFill>
              </a:rPr>
              <a:t>模拟高线是</a:t>
            </a:r>
            <a:r>
              <a:rPr lang="en-US" altLang="zh-CN" sz="1200" b="0" smtClean="0">
                <a:solidFill>
                  <a:schemeClr val="tx1"/>
                </a:solidFill>
              </a:rPr>
              <a:t>2.5-3Mbps</a:t>
            </a:r>
            <a:r>
              <a:rPr lang="zh-CN" altLang="en-US" sz="1200" b="0" smtClean="0">
                <a:solidFill>
                  <a:schemeClr val="tx1"/>
                </a:solidFill>
              </a:rPr>
              <a:t>，网络高清和数字高清是</a:t>
            </a:r>
            <a:r>
              <a:rPr lang="en-US" altLang="zh-CN" sz="1200" b="0" smtClean="0">
                <a:solidFill>
                  <a:schemeClr val="tx1"/>
                </a:solidFill>
              </a:rPr>
              <a:t>720P</a:t>
            </a:r>
            <a:r>
              <a:rPr lang="zh-CN" altLang="en-US" sz="1200" b="0" smtClean="0">
                <a:solidFill>
                  <a:schemeClr val="tx1"/>
                </a:solidFill>
              </a:rPr>
              <a:t>：</a:t>
            </a:r>
            <a:r>
              <a:rPr lang="en-US" altLang="zh-CN" sz="1200" b="0" smtClean="0">
                <a:solidFill>
                  <a:schemeClr val="tx1"/>
                </a:solidFill>
              </a:rPr>
              <a:t>3-4Mbps</a:t>
            </a:r>
            <a:r>
              <a:rPr lang="zh-CN" altLang="en-US" sz="1200" b="0" smtClean="0">
                <a:solidFill>
                  <a:schemeClr val="tx1"/>
                </a:solidFill>
              </a:rPr>
              <a:t>，</a:t>
            </a:r>
            <a:r>
              <a:rPr lang="en-US" altLang="zh-CN" sz="1200" b="0" smtClean="0">
                <a:solidFill>
                  <a:schemeClr val="tx1"/>
                </a:solidFill>
              </a:rPr>
              <a:t>1080P</a:t>
            </a:r>
            <a:r>
              <a:rPr lang="zh-CN" altLang="en-US" sz="1200" b="0" smtClean="0">
                <a:solidFill>
                  <a:schemeClr val="tx1"/>
                </a:solidFill>
              </a:rPr>
              <a:t>：</a:t>
            </a:r>
            <a:r>
              <a:rPr lang="en-US" altLang="zh-CN" sz="1200" b="0" smtClean="0">
                <a:solidFill>
                  <a:schemeClr val="tx1"/>
                </a:solidFill>
              </a:rPr>
              <a:t>6-8Mbps</a:t>
            </a:r>
            <a:r>
              <a:rPr lang="zh-CN" altLang="en-US" sz="1200" b="0" smtClean="0">
                <a:solidFill>
                  <a:schemeClr val="tx1"/>
                </a:solidFill>
              </a:rPr>
              <a:t>，</a:t>
            </a:r>
            <a:r>
              <a:rPr lang="zh-CN" altLang="en-US" smtClean="0">
                <a:solidFill>
                  <a:schemeClr val="bg1"/>
                </a:solidFill>
                <a:effectLst>
                  <a:outerShdw blurRad="38100" dist="38100" dir="2700000" algn="tl">
                    <a:srgbClr val="000000">
                      <a:alpha val="43137"/>
                    </a:srgbClr>
                  </a:outerShdw>
                </a:effectLst>
              </a:rPr>
              <a:t>现有传统方案成本最低</a:t>
            </a:r>
            <a:r>
              <a:rPr lang="zh-CN" altLang="en-US" sz="1200" b="0" smtClean="0">
                <a:solidFill>
                  <a:schemeClr val="tx1"/>
                </a:solidFill>
              </a:rPr>
              <a:t>；</a:t>
            </a:r>
            <a:endParaRPr lang="en-US" altLang="zh-CN" sz="1200" b="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smtClean="0">
                <a:solidFill>
                  <a:schemeClr val="tx1"/>
                </a:solidFill>
              </a:rPr>
              <a:t>第四，存储容量方面：</a:t>
            </a:r>
            <a:r>
              <a:rPr lang="zh-CN" altLang="en-US" smtClean="0">
                <a:solidFill>
                  <a:schemeClr val="bg1"/>
                </a:solidFill>
                <a:effectLst>
                  <a:outerShdw blurRad="38100" dist="38100" dir="2700000" algn="tl">
                    <a:srgbClr val="000000">
                      <a:alpha val="43137"/>
                    </a:srgbClr>
                  </a:outerShdw>
                </a:effectLst>
              </a:rPr>
              <a:t>现有传统方案是</a:t>
            </a:r>
            <a:r>
              <a:rPr lang="zh-CN" altLang="en-US" sz="1200" smtClean="0">
                <a:solidFill>
                  <a:srgbClr val="C00000"/>
                </a:solidFill>
              </a:rPr>
              <a:t>单路每天</a:t>
            </a:r>
            <a:r>
              <a:rPr lang="en-US" altLang="zh-CN" sz="1200" smtClean="0">
                <a:solidFill>
                  <a:srgbClr val="C00000"/>
                </a:solidFill>
              </a:rPr>
              <a:t>21G</a:t>
            </a:r>
            <a:r>
              <a:rPr lang="zh-CN" altLang="en-US" sz="1200" smtClean="0">
                <a:solidFill>
                  <a:srgbClr val="C00000"/>
                </a:solidFill>
              </a:rPr>
              <a:t>，</a:t>
            </a:r>
            <a:r>
              <a:rPr lang="zh-CN" altLang="en-US" sz="1200" b="0" smtClean="0">
                <a:solidFill>
                  <a:schemeClr val="tx1"/>
                </a:solidFill>
              </a:rPr>
              <a:t>模拟高线是单路每天</a:t>
            </a:r>
            <a:r>
              <a:rPr lang="en-US" altLang="zh-CN" sz="1200" b="0" smtClean="0">
                <a:solidFill>
                  <a:schemeClr val="tx1"/>
                </a:solidFill>
              </a:rPr>
              <a:t>31G</a:t>
            </a:r>
            <a:r>
              <a:rPr lang="zh-CN" altLang="en-US" sz="1200" b="0" smtClean="0">
                <a:solidFill>
                  <a:schemeClr val="tx1"/>
                </a:solidFill>
              </a:rPr>
              <a:t>是</a:t>
            </a:r>
            <a:r>
              <a:rPr lang="en-US" altLang="zh-CN" sz="1200" b="0" smtClean="0">
                <a:solidFill>
                  <a:schemeClr val="tx1"/>
                </a:solidFill>
              </a:rPr>
              <a:t>4CIF</a:t>
            </a:r>
            <a:r>
              <a:rPr lang="zh-CN" altLang="en-US" sz="1200" b="0" smtClean="0">
                <a:solidFill>
                  <a:schemeClr val="tx1"/>
                </a:solidFill>
              </a:rPr>
              <a:t>的</a:t>
            </a:r>
            <a:r>
              <a:rPr lang="en-US" altLang="zh-CN" sz="1200" b="0" smtClean="0">
                <a:solidFill>
                  <a:schemeClr val="tx1"/>
                </a:solidFill>
              </a:rPr>
              <a:t>1.47</a:t>
            </a:r>
            <a:r>
              <a:rPr lang="zh-CN" altLang="en-US" sz="1200" b="0" smtClean="0">
                <a:solidFill>
                  <a:schemeClr val="tx1"/>
                </a:solidFill>
              </a:rPr>
              <a:t>倍，网络高清和数字高清是</a:t>
            </a:r>
            <a:r>
              <a:rPr lang="en-US" altLang="zh-CN" sz="1200" b="0" smtClean="0">
                <a:solidFill>
                  <a:schemeClr val="tx1"/>
                </a:solidFill>
              </a:rPr>
              <a:t>720P</a:t>
            </a:r>
            <a:r>
              <a:rPr lang="zh-CN" altLang="en-US" sz="1200" b="0" smtClean="0">
                <a:solidFill>
                  <a:schemeClr val="tx1"/>
                </a:solidFill>
              </a:rPr>
              <a:t>：单路每天</a:t>
            </a:r>
            <a:r>
              <a:rPr lang="en-US" altLang="zh-CN" sz="1200" b="0" smtClean="0">
                <a:solidFill>
                  <a:schemeClr val="tx1"/>
                </a:solidFill>
              </a:rPr>
              <a:t>42G</a:t>
            </a:r>
            <a:r>
              <a:rPr lang="zh-CN" altLang="en-US" sz="1200" b="0" smtClean="0">
                <a:solidFill>
                  <a:schemeClr val="tx1"/>
                </a:solidFill>
              </a:rPr>
              <a:t>，</a:t>
            </a:r>
            <a:r>
              <a:rPr lang="en-US" altLang="zh-CN" sz="1200" b="0" smtClean="0">
                <a:solidFill>
                  <a:schemeClr val="tx1"/>
                </a:solidFill>
              </a:rPr>
              <a:t>1080P</a:t>
            </a:r>
            <a:r>
              <a:rPr lang="zh-CN" altLang="en-US" sz="1200" b="0" smtClean="0">
                <a:solidFill>
                  <a:schemeClr val="tx1"/>
                </a:solidFill>
              </a:rPr>
              <a:t>：单路每天</a:t>
            </a:r>
            <a:r>
              <a:rPr lang="en-US" altLang="zh-CN" sz="1200" b="0" smtClean="0">
                <a:solidFill>
                  <a:schemeClr val="tx1"/>
                </a:solidFill>
              </a:rPr>
              <a:t>84G</a:t>
            </a:r>
            <a:r>
              <a:rPr lang="zh-CN" altLang="en-US" sz="1200" b="0" smtClean="0">
                <a:solidFill>
                  <a:schemeClr val="tx1"/>
                </a:solidFill>
              </a:rPr>
              <a:t>，是</a:t>
            </a:r>
            <a:r>
              <a:rPr lang="en-US" altLang="zh-CN" sz="1200" b="0" smtClean="0">
                <a:solidFill>
                  <a:schemeClr val="tx1"/>
                </a:solidFill>
              </a:rPr>
              <a:t>4CIF</a:t>
            </a:r>
            <a:r>
              <a:rPr lang="zh-CN" altLang="en-US" sz="1200" b="0" smtClean="0">
                <a:solidFill>
                  <a:schemeClr val="tx1"/>
                </a:solidFill>
              </a:rPr>
              <a:t>的</a:t>
            </a:r>
            <a:r>
              <a:rPr lang="en-US" altLang="zh-CN" sz="1200" b="0" smtClean="0">
                <a:solidFill>
                  <a:schemeClr val="tx1"/>
                </a:solidFill>
              </a:rPr>
              <a:t>2</a:t>
            </a:r>
            <a:r>
              <a:rPr lang="zh-CN" altLang="en-US" sz="1200" b="0" smtClean="0">
                <a:solidFill>
                  <a:schemeClr val="tx1"/>
                </a:solidFill>
              </a:rPr>
              <a:t>倍</a:t>
            </a:r>
            <a:r>
              <a:rPr lang="en-US" altLang="zh-CN" sz="1200" b="0" smtClean="0">
                <a:solidFill>
                  <a:schemeClr val="tx1"/>
                </a:solidFill>
              </a:rPr>
              <a:t>/4</a:t>
            </a:r>
            <a:r>
              <a:rPr lang="zh-CN" altLang="en-US" sz="1200" b="0" smtClean="0">
                <a:solidFill>
                  <a:schemeClr val="tx1"/>
                </a:solidFill>
              </a:rPr>
              <a:t>倍，存储容量</a:t>
            </a:r>
            <a:r>
              <a:rPr lang="zh-CN" altLang="en-US" smtClean="0">
                <a:solidFill>
                  <a:schemeClr val="bg1"/>
                </a:solidFill>
                <a:effectLst>
                  <a:outerShdw blurRad="38100" dist="38100" dir="2700000" algn="tl">
                    <a:srgbClr val="000000">
                      <a:alpha val="43137"/>
                    </a:srgbClr>
                  </a:outerShdw>
                </a:effectLst>
              </a:rPr>
              <a:t>现有传统方案成本最低</a:t>
            </a:r>
            <a:r>
              <a:rPr lang="zh-CN" altLang="en-US" sz="1200" b="0" smtClean="0">
                <a:solidFill>
                  <a:schemeClr val="tx1"/>
                </a:solidFill>
              </a:rPr>
              <a:t>；</a:t>
            </a:r>
            <a:endParaRPr lang="en-US" altLang="zh-CN" sz="1200" b="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smtClean="0">
                <a:solidFill>
                  <a:schemeClr val="tx1"/>
                </a:solidFill>
              </a:rPr>
              <a:t>第五，方案优势方面：</a:t>
            </a:r>
            <a:r>
              <a:rPr lang="zh-CN" altLang="en-US" smtClean="0">
                <a:solidFill>
                  <a:schemeClr val="bg1"/>
                </a:solidFill>
                <a:effectLst>
                  <a:outerShdw blurRad="38100" dist="38100" dir="2700000" algn="tl">
                    <a:srgbClr val="000000">
                      <a:alpha val="43137"/>
                    </a:srgbClr>
                  </a:outerShdw>
                </a:effectLst>
              </a:rPr>
              <a:t>现有传统方案是</a:t>
            </a:r>
            <a:r>
              <a:rPr lang="zh-CN" altLang="en-US" sz="1200" b="0" smtClean="0">
                <a:solidFill>
                  <a:schemeClr val="tx1"/>
                </a:solidFill>
              </a:rPr>
              <a:t>满足看得见的需求</a:t>
            </a:r>
            <a:r>
              <a:rPr lang="zh-CN" altLang="en-US" sz="1200" smtClean="0">
                <a:solidFill>
                  <a:srgbClr val="C00000"/>
                </a:solidFill>
              </a:rPr>
              <a:t>，</a:t>
            </a:r>
            <a:r>
              <a:rPr lang="zh-CN" altLang="en-US" sz="1200" b="0" smtClean="0">
                <a:solidFill>
                  <a:schemeClr val="tx1"/>
                </a:solidFill>
              </a:rPr>
              <a:t>模拟高线是</a:t>
            </a:r>
            <a:r>
              <a:rPr lang="zh-CN" altLang="en-US" sz="1200" smtClean="0">
                <a:solidFill>
                  <a:srgbClr val="C00000"/>
                </a:solidFill>
              </a:rPr>
              <a:t>升级高清成本最低</a:t>
            </a:r>
            <a:r>
              <a:rPr lang="zh-CN" altLang="en-US" sz="1200" b="0" smtClean="0">
                <a:solidFill>
                  <a:schemeClr val="tx1"/>
                </a:solidFill>
              </a:rPr>
              <a:t>，网络高清是</a:t>
            </a:r>
            <a:r>
              <a:rPr lang="zh-CN" altLang="en-US" sz="1200" smtClean="0">
                <a:solidFill>
                  <a:srgbClr val="C00000"/>
                </a:solidFill>
              </a:rPr>
              <a:t>利于大规模联网监控，数字高清是预览最清晰操控无延时，各有优势</a:t>
            </a:r>
            <a:r>
              <a:rPr lang="zh-CN" altLang="en-US" sz="1200" b="0" smtClean="0">
                <a:solidFill>
                  <a:schemeClr val="tx1"/>
                </a:solidFill>
              </a:rPr>
              <a:t>；</a:t>
            </a: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smtClean="0">
                <a:solidFill>
                  <a:schemeClr val="tx1"/>
                </a:solidFill>
              </a:rPr>
              <a:t>第六，投资金额方面：</a:t>
            </a:r>
            <a:r>
              <a:rPr lang="zh-CN" altLang="en-US" smtClean="0">
                <a:solidFill>
                  <a:schemeClr val="bg1"/>
                </a:solidFill>
                <a:effectLst>
                  <a:outerShdw blurRad="38100" dist="38100" dir="2700000" algn="tl">
                    <a:srgbClr val="000000">
                      <a:alpha val="43137"/>
                    </a:srgbClr>
                  </a:outerShdw>
                </a:effectLst>
              </a:rPr>
              <a:t>现有传统方案目前最经济</a:t>
            </a:r>
            <a:r>
              <a:rPr lang="zh-CN" altLang="en-US" sz="1200" smtClean="0">
                <a:solidFill>
                  <a:srgbClr val="C00000"/>
                </a:solidFill>
              </a:rPr>
              <a:t>，</a:t>
            </a:r>
            <a:r>
              <a:rPr lang="zh-CN" altLang="en-US" sz="1200" b="0" smtClean="0">
                <a:solidFill>
                  <a:schemeClr val="tx1"/>
                </a:solidFill>
              </a:rPr>
              <a:t>模拟高线成本是传统方案的</a:t>
            </a:r>
            <a:r>
              <a:rPr lang="en-US" altLang="zh-CN" sz="1200" b="0" smtClean="0">
                <a:solidFill>
                  <a:schemeClr val="tx1"/>
                </a:solidFill>
              </a:rPr>
              <a:t>1.1</a:t>
            </a:r>
            <a:r>
              <a:rPr lang="zh-CN" altLang="en-US" sz="1200" b="0" smtClean="0">
                <a:solidFill>
                  <a:schemeClr val="tx1"/>
                </a:solidFill>
              </a:rPr>
              <a:t>倍，网络高清成本是传统方案的</a:t>
            </a:r>
            <a:r>
              <a:rPr lang="en-US" altLang="zh-CN" sz="1200" b="0" smtClean="0">
                <a:solidFill>
                  <a:schemeClr val="tx1"/>
                </a:solidFill>
              </a:rPr>
              <a:t>1.22</a:t>
            </a:r>
            <a:r>
              <a:rPr lang="zh-CN" altLang="en-US" sz="1200" b="0" smtClean="0">
                <a:solidFill>
                  <a:schemeClr val="tx1"/>
                </a:solidFill>
              </a:rPr>
              <a:t>倍</a:t>
            </a:r>
            <a:r>
              <a:rPr lang="zh-CN" altLang="en-US" sz="1200" smtClean="0">
                <a:solidFill>
                  <a:srgbClr val="C00000"/>
                </a:solidFill>
              </a:rPr>
              <a:t>，数字高清是</a:t>
            </a:r>
            <a:r>
              <a:rPr lang="zh-CN" altLang="en-US" sz="1200" b="0" smtClean="0">
                <a:solidFill>
                  <a:schemeClr val="tx1"/>
                </a:solidFill>
              </a:rPr>
              <a:t>成本是传统方案的</a:t>
            </a:r>
            <a:r>
              <a:rPr lang="en-US" altLang="zh-CN" sz="1200" b="0" smtClean="0">
                <a:solidFill>
                  <a:schemeClr val="tx1"/>
                </a:solidFill>
              </a:rPr>
              <a:t>1.8</a:t>
            </a:r>
            <a:r>
              <a:rPr lang="zh-CN" altLang="en-US" sz="1200" b="0" smtClean="0">
                <a:solidFill>
                  <a:schemeClr val="tx1"/>
                </a:solidFill>
              </a:rPr>
              <a:t>倍，各有特点；</a:t>
            </a:r>
            <a:endParaRPr lang="en-US" altLang="zh-CN" sz="1200" b="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b="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smtClean="0">
                <a:solidFill>
                  <a:schemeClr val="tx1"/>
                </a:solidFill>
              </a:rPr>
              <a:t>通过这张对比表可以很清楚得认识到各种视频监控方案的特点，选择适合自己的高清方案。</a:t>
            </a: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sz="1200" b="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sz="1200" b="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sz="1200" b="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smtClean="0">
              <a:solidFill>
                <a:schemeClr val="bg1"/>
              </a:solidFill>
              <a:effectLst>
                <a:outerShdw blurRad="38100" dist="38100" dir="2700000" algn="tl">
                  <a:srgbClr val="000000">
                    <a:alpha val="43137"/>
                  </a:srgbClr>
                </a:outerShdw>
              </a:effectLst>
            </a:endParaRPr>
          </a:p>
          <a:p>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45</a:t>
            </a:fld>
            <a:endParaRPr lang="zh-CN" altLang="en-US"/>
          </a:p>
        </p:txBody>
      </p:sp>
    </p:spTree>
    <p:extLst>
      <p:ext uri="{BB962C8B-B14F-4D97-AF65-F5344CB8AC3E}">
        <p14:creationId xmlns:p14="http://schemas.microsoft.com/office/powerpoint/2010/main" val="12706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zh-CN" sz="1200" kern="1200" smtClean="0">
                <a:solidFill>
                  <a:schemeClr val="tx1"/>
                </a:solidFill>
                <a:latin typeface="+mn-lt"/>
                <a:ea typeface="+mn-ea"/>
                <a:cs typeface="+mn-cs"/>
              </a:rPr>
              <a:t>回顾产业发展变迁和海康威视的业务延伸。从板卡到全数字监控，再到</a:t>
            </a:r>
            <a:r>
              <a:rPr lang="en-US" altLang="zh-CN" sz="1200" kern="1200" smtClean="0">
                <a:solidFill>
                  <a:schemeClr val="tx1"/>
                </a:solidFill>
                <a:latin typeface="+mn-lt"/>
                <a:ea typeface="+mn-ea"/>
                <a:cs typeface="+mn-cs"/>
              </a:rPr>
              <a:t>CCTV</a:t>
            </a:r>
            <a:r>
              <a:rPr lang="zh-CN" altLang="zh-CN" sz="1200" kern="1200" smtClean="0">
                <a:solidFill>
                  <a:schemeClr val="tx1"/>
                </a:solidFill>
                <a:latin typeface="+mn-lt"/>
                <a:ea typeface="+mn-ea"/>
                <a:cs typeface="+mn-cs"/>
              </a:rPr>
              <a:t>和数字监控，再到报警。海康威视每一步业务调整，均是适应市场变化、基于和合作伙伴共同成长。</a:t>
            </a:r>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46</a:t>
            </a:fld>
            <a:endParaRPr lang="zh-CN" altLang="en-US"/>
          </a:p>
        </p:txBody>
      </p:sp>
    </p:spTree>
    <p:extLst>
      <p:ext uri="{BB962C8B-B14F-4D97-AF65-F5344CB8AC3E}">
        <p14:creationId xmlns:p14="http://schemas.microsoft.com/office/powerpoint/2010/main" val="1590944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zh-CN" sz="1200" kern="1200" smtClean="0">
                <a:solidFill>
                  <a:schemeClr val="tx1"/>
                </a:solidFill>
                <a:latin typeface="+mn-lt"/>
                <a:ea typeface="+mn-ea"/>
                <a:cs typeface="+mn-cs"/>
              </a:rPr>
              <a:t>回顾产业发展变迁和海康威视的业务延伸。从板卡到全数字监控，再到</a:t>
            </a:r>
            <a:r>
              <a:rPr lang="en-US" altLang="zh-CN" sz="1200" kern="1200" smtClean="0">
                <a:solidFill>
                  <a:schemeClr val="tx1"/>
                </a:solidFill>
                <a:latin typeface="+mn-lt"/>
                <a:ea typeface="+mn-ea"/>
                <a:cs typeface="+mn-cs"/>
              </a:rPr>
              <a:t>CCTV</a:t>
            </a:r>
            <a:r>
              <a:rPr lang="zh-CN" altLang="zh-CN" sz="1200" kern="1200" smtClean="0">
                <a:solidFill>
                  <a:schemeClr val="tx1"/>
                </a:solidFill>
                <a:latin typeface="+mn-lt"/>
                <a:ea typeface="+mn-ea"/>
                <a:cs typeface="+mn-cs"/>
              </a:rPr>
              <a:t>和数字监控，再到报警。海康威视每一步业务调整，均是适应市场变化、基于和合作伙伴共同成长。</a:t>
            </a:r>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47</a:t>
            </a:fld>
            <a:endParaRPr lang="zh-CN" altLang="en-US"/>
          </a:p>
        </p:txBody>
      </p:sp>
    </p:spTree>
    <p:extLst>
      <p:ext uri="{BB962C8B-B14F-4D97-AF65-F5344CB8AC3E}">
        <p14:creationId xmlns:p14="http://schemas.microsoft.com/office/powerpoint/2010/main" val="600047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48</a:t>
            </a:fld>
            <a:endParaRPr lang="zh-CN" altLang="en-US"/>
          </a:p>
        </p:txBody>
      </p:sp>
    </p:spTree>
    <p:extLst>
      <p:ext uri="{BB962C8B-B14F-4D97-AF65-F5344CB8AC3E}">
        <p14:creationId xmlns:p14="http://schemas.microsoft.com/office/powerpoint/2010/main" val="1895259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49</a:t>
            </a:fld>
            <a:endParaRPr lang="zh-CN" altLang="en-US"/>
          </a:p>
        </p:txBody>
      </p:sp>
    </p:spTree>
    <p:extLst>
      <p:ext uri="{BB962C8B-B14F-4D97-AF65-F5344CB8AC3E}">
        <p14:creationId xmlns:p14="http://schemas.microsoft.com/office/powerpoint/2010/main" val="58912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50</a:t>
            </a:fld>
            <a:endParaRPr lang="zh-CN" altLang="en-US"/>
          </a:p>
        </p:txBody>
      </p:sp>
    </p:spTree>
    <p:extLst>
      <p:ext uri="{BB962C8B-B14F-4D97-AF65-F5344CB8AC3E}">
        <p14:creationId xmlns:p14="http://schemas.microsoft.com/office/powerpoint/2010/main" val="703224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51</a:t>
            </a:fld>
            <a:endParaRPr lang="zh-CN" altLang="en-US"/>
          </a:p>
        </p:txBody>
      </p:sp>
    </p:spTree>
    <p:extLst>
      <p:ext uri="{BB962C8B-B14F-4D97-AF65-F5344CB8AC3E}">
        <p14:creationId xmlns:p14="http://schemas.microsoft.com/office/powerpoint/2010/main" val="9485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4</a:t>
            </a:fld>
            <a:endParaRPr lang="zh-CN" altLang="en-US"/>
          </a:p>
        </p:txBody>
      </p:sp>
    </p:spTree>
    <p:extLst>
      <p:ext uri="{BB962C8B-B14F-4D97-AF65-F5344CB8AC3E}">
        <p14:creationId xmlns:p14="http://schemas.microsoft.com/office/powerpoint/2010/main" val="1446067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smtClean="0">
                <a:solidFill>
                  <a:srgbClr val="B52121"/>
                </a:solidFill>
                <a:effectLst>
                  <a:outerShdw blurRad="38100" dist="38100" dir="2700000" algn="tl">
                    <a:srgbClr val="C0C0C0"/>
                  </a:outerShdw>
                </a:effectLst>
                <a:latin typeface="微软雅黑" pitchFamily="34" charset="-122"/>
                <a:cs typeface="Arial" pitchFamily="34" charset="0"/>
              </a:rPr>
              <a:t>清晰度高：</a:t>
            </a:r>
            <a:r>
              <a:rPr lang="zh-CN" altLang="en-US" sz="1200" b="0" smtClean="0">
                <a:effectLst>
                  <a:outerShdw blurRad="38100" dist="38100" dir="2700000" algn="tl">
                    <a:srgbClr val="C0C0C0"/>
                  </a:outerShdw>
                </a:effectLst>
                <a:latin typeface="微软雅黑" pitchFamily="34" charset="-122"/>
                <a:cs typeface="Arial" pitchFamily="34" charset="0"/>
              </a:rPr>
              <a:t>彩色</a:t>
            </a:r>
            <a:r>
              <a:rPr lang="en-US" altLang="zh-CN" sz="1200" b="0" smtClean="0">
                <a:effectLst>
                  <a:outerShdw blurRad="38100" dist="38100" dir="2700000" algn="tl">
                    <a:srgbClr val="C0C0C0"/>
                  </a:outerShdw>
                </a:effectLst>
                <a:latin typeface="微软雅黑" pitchFamily="34" charset="-122"/>
                <a:cs typeface="Arial" pitchFamily="34" charset="0"/>
              </a:rPr>
              <a:t>500TVL/580TVL</a:t>
            </a: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smtClean="0">
                <a:solidFill>
                  <a:srgbClr val="B52121"/>
                </a:solidFill>
                <a:effectLst>
                  <a:outerShdw blurRad="38100" dist="38100" dir="2700000" algn="tl">
                    <a:srgbClr val="C0C0C0"/>
                  </a:outerShdw>
                </a:effectLst>
                <a:latin typeface="微软雅黑" pitchFamily="34" charset="-122"/>
                <a:cs typeface="Arial" pitchFamily="34" charset="0"/>
              </a:rPr>
              <a:t>色彩还原度高：</a:t>
            </a:r>
            <a:r>
              <a:rPr lang="zh-CN" altLang="en-US" sz="1200" b="0" smtClean="0">
                <a:effectLst>
                  <a:outerShdw blurRad="38100" dist="38100" dir="2700000" algn="tl">
                    <a:srgbClr val="C0C0C0"/>
                  </a:outerShdw>
                </a:effectLst>
                <a:latin typeface="微软雅黑" pitchFamily="34" charset="-122"/>
                <a:cs typeface="Arial" pitchFamily="34" charset="0"/>
              </a:rPr>
              <a:t>白天色彩还原真实</a:t>
            </a:r>
            <a:endParaRPr lang="en-US" altLang="zh-CN" sz="1200" b="0" smtClean="0">
              <a:effectLst>
                <a:outerShdw blurRad="38100" dist="38100" dir="2700000" algn="tl">
                  <a:srgbClr val="C0C0C0"/>
                </a:outerShdw>
              </a:effectLst>
              <a:latin typeface="微软雅黑" pitchFamily="34" charset="-122"/>
              <a:cs typeface="Arial" pitchFamily="34" charset="0"/>
            </a:endParaRPr>
          </a:p>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smtClean="0">
                <a:solidFill>
                  <a:srgbClr val="B52121"/>
                </a:solidFill>
                <a:effectLst>
                  <a:outerShdw blurRad="38100" dist="38100" dir="2700000" algn="tl">
                    <a:srgbClr val="C0C0C0"/>
                  </a:outerShdw>
                </a:effectLst>
                <a:latin typeface="微软雅黑" pitchFamily="34" charset="-122"/>
                <a:cs typeface="Arial" pitchFamily="34" charset="0"/>
              </a:rPr>
              <a:t>ICR+</a:t>
            </a:r>
            <a:r>
              <a:rPr lang="zh-CN" altLang="en-US" sz="1200" smtClean="0">
                <a:solidFill>
                  <a:srgbClr val="B52121"/>
                </a:solidFill>
                <a:effectLst>
                  <a:outerShdw blurRad="38100" dist="38100" dir="2700000" algn="tl">
                    <a:srgbClr val="C0C0C0"/>
                  </a:outerShdw>
                </a:effectLst>
                <a:latin typeface="微软雅黑" pitchFamily="34" charset="-122"/>
                <a:cs typeface="Arial" pitchFamily="34" charset="0"/>
              </a:rPr>
              <a:t>红外机制：</a:t>
            </a:r>
            <a:r>
              <a:rPr lang="zh-CN" altLang="en-US" sz="1200" b="0" smtClean="0">
                <a:effectLst>
                  <a:outerShdw blurRad="38100" dist="38100" dir="2700000" algn="tl">
                    <a:srgbClr val="C0C0C0"/>
                  </a:outerShdw>
                </a:effectLst>
                <a:latin typeface="微软雅黑" pitchFamily="34" charset="-122"/>
                <a:cs typeface="Arial" pitchFamily="34" charset="0"/>
              </a:rPr>
              <a:t>白天图像不偏色，夜间红外补光提高监控图像质量</a:t>
            </a: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smtClean="0">
                <a:solidFill>
                  <a:srgbClr val="B52121"/>
                </a:solidFill>
                <a:effectLst>
                  <a:outerShdw blurRad="38100" dist="38100" dir="2700000" algn="tl">
                    <a:srgbClr val="C0C0C0"/>
                  </a:outerShdw>
                </a:effectLst>
                <a:latin typeface="微软雅黑" pitchFamily="34" charset="-122"/>
                <a:cs typeface="Arial" pitchFamily="34" charset="0"/>
              </a:rPr>
              <a:t>温度适应范围宽：</a:t>
            </a:r>
            <a:r>
              <a:rPr lang="zh-CN" altLang="en-US" sz="1200" b="0" smtClean="0">
                <a:effectLst>
                  <a:outerShdw blurRad="38100" dist="38100" dir="2700000" algn="tl">
                    <a:srgbClr val="C0C0C0"/>
                  </a:outerShdw>
                </a:effectLst>
                <a:latin typeface="微软雅黑" pitchFamily="34" charset="-122"/>
                <a:cs typeface="Arial" pitchFamily="34" charset="0"/>
              </a:rPr>
              <a:t>适用于</a:t>
            </a:r>
            <a:r>
              <a:rPr lang="en-US" altLang="zh-CN" sz="1200" b="0" smtClean="0">
                <a:effectLst>
                  <a:outerShdw blurRad="38100" dist="38100" dir="2700000" algn="tl">
                    <a:srgbClr val="C0C0C0"/>
                  </a:outerShdw>
                </a:effectLst>
                <a:latin typeface="微软雅黑" pitchFamily="34" charset="-122"/>
                <a:cs typeface="Arial" pitchFamily="34" charset="0"/>
              </a:rPr>
              <a:t>-40°C—60°C</a:t>
            </a:r>
            <a:r>
              <a:rPr lang="zh-CN" altLang="en-US" sz="1200" b="0" smtClean="0">
                <a:effectLst>
                  <a:outerShdw blurRad="38100" dist="38100" dir="2700000" algn="tl">
                    <a:srgbClr val="C0C0C0"/>
                  </a:outerShdw>
                </a:effectLst>
                <a:latin typeface="微软雅黑" pitchFamily="34" charset="-122"/>
                <a:cs typeface="Arial" pitchFamily="34" charset="0"/>
              </a:rPr>
              <a:t>监控</a:t>
            </a:r>
            <a:endParaRPr lang="en-US" altLang="zh-CN" sz="1200" b="0" smtClean="0">
              <a:effectLst>
                <a:outerShdw blurRad="38100" dist="38100" dir="2700000" algn="tl">
                  <a:srgbClr val="C0C0C0"/>
                </a:outerShdw>
              </a:effectLst>
              <a:latin typeface="微软雅黑" pitchFamily="34" charset="-122"/>
              <a:cs typeface="Arial" pitchFamily="34" charset="0"/>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b="0" smtClean="0">
              <a:effectLst>
                <a:outerShdw blurRad="38100" dist="38100" dir="2700000" algn="tl">
                  <a:srgbClr val="C0C0C0"/>
                </a:outerShdw>
              </a:effectLst>
              <a:latin typeface="微软雅黑" pitchFamily="34" charset="-122"/>
              <a:cs typeface="Arial" pitchFamily="34" charset="0"/>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smtClean="0">
                <a:effectLst>
                  <a:outerShdw blurRad="38100" dist="38100" dir="2700000" algn="tl">
                    <a:srgbClr val="C0C0C0"/>
                  </a:outerShdw>
                </a:effectLst>
                <a:latin typeface="微软雅黑" pitchFamily="34" charset="-122"/>
                <a:cs typeface="Arial" pitchFamily="34" charset="0"/>
              </a:rPr>
              <a:t>适用于民用：商铺、家庭等</a:t>
            </a: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sz="1200" b="0" smtClean="0">
              <a:effectLst>
                <a:outerShdw blurRad="38100" dist="38100" dir="2700000" algn="tl">
                  <a:srgbClr val="C0C0C0"/>
                </a:outerShdw>
              </a:effectLst>
              <a:latin typeface="微软雅黑" pitchFamily="34" charset="-122"/>
              <a:cs typeface="Arial" pitchFamily="34" charset="0"/>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sz="1200" b="0" smtClean="0">
              <a:effectLst>
                <a:outerShdw blurRad="38100" dist="38100" dir="2700000" algn="tl">
                  <a:srgbClr val="C0C0C0"/>
                </a:outerShdw>
              </a:effectLst>
              <a:latin typeface="微软雅黑" pitchFamily="34" charset="-122"/>
              <a:cs typeface="Arial" pitchFamily="34" charset="0"/>
            </a:endParaRPr>
          </a:p>
          <a:p>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52</a:t>
            </a:fld>
            <a:endParaRPr lang="zh-CN" altLang="en-US"/>
          </a:p>
        </p:txBody>
      </p:sp>
    </p:spTree>
    <p:extLst>
      <p:ext uri="{BB962C8B-B14F-4D97-AF65-F5344CB8AC3E}">
        <p14:creationId xmlns:p14="http://schemas.microsoft.com/office/powerpoint/2010/main" val="4039072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zh-CN" sz="1200" kern="1200" smtClean="0">
                <a:solidFill>
                  <a:schemeClr val="tx1"/>
                </a:solidFill>
                <a:latin typeface="+mn-lt"/>
                <a:ea typeface="+mn-ea"/>
                <a:cs typeface="+mn-cs"/>
              </a:rPr>
              <a:t>回顾产业发展变迁和海康威视的业务延伸。从板卡到全数字监控，再到</a:t>
            </a:r>
            <a:r>
              <a:rPr lang="en-US" altLang="zh-CN" sz="1200" kern="1200" smtClean="0">
                <a:solidFill>
                  <a:schemeClr val="tx1"/>
                </a:solidFill>
                <a:latin typeface="+mn-lt"/>
                <a:ea typeface="+mn-ea"/>
                <a:cs typeface="+mn-cs"/>
              </a:rPr>
              <a:t>CCTV</a:t>
            </a:r>
            <a:r>
              <a:rPr lang="zh-CN" altLang="zh-CN" sz="1200" kern="1200" smtClean="0">
                <a:solidFill>
                  <a:schemeClr val="tx1"/>
                </a:solidFill>
                <a:latin typeface="+mn-lt"/>
                <a:ea typeface="+mn-ea"/>
                <a:cs typeface="+mn-cs"/>
              </a:rPr>
              <a:t>和数字监控，再到报警。海康威视每一步业务调整，均是适应市场变化、基于和合作伙伴共同成长。</a:t>
            </a:r>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53</a:t>
            </a:fld>
            <a:endParaRPr lang="zh-CN" altLang="en-US"/>
          </a:p>
        </p:txBody>
      </p:sp>
    </p:spTree>
    <p:extLst>
      <p:ext uri="{BB962C8B-B14F-4D97-AF65-F5344CB8AC3E}">
        <p14:creationId xmlns:p14="http://schemas.microsoft.com/office/powerpoint/2010/main" val="3153526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54</a:t>
            </a:fld>
            <a:endParaRPr lang="zh-CN" altLang="en-US"/>
          </a:p>
        </p:txBody>
      </p:sp>
    </p:spTree>
    <p:extLst>
      <p:ext uri="{BB962C8B-B14F-4D97-AF65-F5344CB8AC3E}">
        <p14:creationId xmlns:p14="http://schemas.microsoft.com/office/powerpoint/2010/main" val="1913862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55</a:t>
            </a:fld>
            <a:endParaRPr lang="zh-CN" altLang="en-US"/>
          </a:p>
        </p:txBody>
      </p:sp>
    </p:spTree>
    <p:extLst>
      <p:ext uri="{BB962C8B-B14F-4D97-AF65-F5344CB8AC3E}">
        <p14:creationId xmlns:p14="http://schemas.microsoft.com/office/powerpoint/2010/main" val="3297781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56</a:t>
            </a:fld>
            <a:endParaRPr lang="zh-CN" altLang="en-US"/>
          </a:p>
        </p:txBody>
      </p:sp>
    </p:spTree>
    <p:extLst>
      <p:ext uri="{BB962C8B-B14F-4D97-AF65-F5344CB8AC3E}">
        <p14:creationId xmlns:p14="http://schemas.microsoft.com/office/powerpoint/2010/main" val="3057371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57</a:t>
            </a:fld>
            <a:endParaRPr lang="zh-CN" altLang="en-US"/>
          </a:p>
        </p:txBody>
      </p:sp>
    </p:spTree>
    <p:extLst>
      <p:ext uri="{BB962C8B-B14F-4D97-AF65-F5344CB8AC3E}">
        <p14:creationId xmlns:p14="http://schemas.microsoft.com/office/powerpoint/2010/main" val="722111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58</a:t>
            </a:fld>
            <a:endParaRPr lang="zh-CN" altLang="en-US"/>
          </a:p>
        </p:txBody>
      </p:sp>
    </p:spTree>
    <p:extLst>
      <p:ext uri="{BB962C8B-B14F-4D97-AF65-F5344CB8AC3E}">
        <p14:creationId xmlns:p14="http://schemas.microsoft.com/office/powerpoint/2010/main" val="3305412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59</a:t>
            </a:fld>
            <a:endParaRPr lang="zh-CN" altLang="en-US"/>
          </a:p>
        </p:txBody>
      </p:sp>
    </p:spTree>
    <p:extLst>
      <p:ext uri="{BB962C8B-B14F-4D97-AF65-F5344CB8AC3E}">
        <p14:creationId xmlns:p14="http://schemas.microsoft.com/office/powerpoint/2010/main" val="959991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en-US" smtClean="0"/>
              <a:t>民用网络高清摄像机</a:t>
            </a:r>
            <a:endParaRPr lang="en-US" altLang="zh-CN" smtClean="0"/>
          </a:p>
          <a:p>
            <a:r>
              <a:rPr lang="zh-CN" altLang="en-US" sz="1200" kern="1200" baseline="0" smtClean="0">
                <a:solidFill>
                  <a:schemeClr val="tx1"/>
                </a:solidFill>
                <a:latin typeface="+mn-lt"/>
                <a:ea typeface="+mn-ea"/>
                <a:cs typeface="+mn-cs"/>
              </a:rPr>
              <a:t>素有设计界“奥斯卡”之称的德国红点产品设计大奖</a:t>
            </a:r>
            <a:r>
              <a:rPr lang="en-US" altLang="zh-CN" sz="1200" kern="1200" baseline="0" smtClean="0">
                <a:solidFill>
                  <a:schemeClr val="tx1"/>
                </a:solidFill>
                <a:latin typeface="+mn-lt"/>
                <a:ea typeface="+mn-ea"/>
                <a:cs typeface="+mn-cs"/>
              </a:rPr>
              <a:t>2012</a:t>
            </a:r>
            <a:r>
              <a:rPr lang="zh-CN" altLang="en-US" sz="1200" kern="1200" baseline="0" smtClean="0">
                <a:solidFill>
                  <a:schemeClr val="tx1"/>
                </a:solidFill>
                <a:latin typeface="+mn-lt"/>
                <a:ea typeface="+mn-ea"/>
                <a:cs typeface="+mn-cs"/>
              </a:rPr>
              <a:t>年度评奖结果揭晓，海康威视新一代卡片机“</a:t>
            </a:r>
            <a:r>
              <a:rPr lang="en-US" altLang="zh-CN" sz="1200" kern="1200" baseline="0" smtClean="0">
                <a:solidFill>
                  <a:schemeClr val="tx1"/>
                </a:solidFill>
                <a:latin typeface="+mn-lt"/>
                <a:ea typeface="+mn-ea"/>
                <a:cs typeface="+mn-cs"/>
              </a:rPr>
              <a:t>Panda</a:t>
            </a:r>
            <a:r>
              <a:rPr lang="zh-CN" altLang="en-US" sz="1200" kern="1200" baseline="0" smtClean="0">
                <a:solidFill>
                  <a:schemeClr val="tx1"/>
                </a:solidFill>
                <a:latin typeface="+mn-lt"/>
                <a:ea typeface="+mn-ea"/>
                <a:cs typeface="+mn-cs"/>
              </a:rPr>
              <a:t>”</a:t>
            </a:r>
            <a:r>
              <a:rPr lang="en-US" altLang="zh-CN" sz="1200" kern="1200" baseline="0" smtClean="0">
                <a:solidFill>
                  <a:schemeClr val="tx1"/>
                </a:solidFill>
                <a:latin typeface="+mn-lt"/>
                <a:ea typeface="+mn-ea"/>
                <a:cs typeface="+mn-cs"/>
              </a:rPr>
              <a:t>(DS-2CD8464F-EI)</a:t>
            </a:r>
            <a:r>
              <a:rPr lang="zh-CN" altLang="en-US" sz="1200" kern="1200" baseline="0" smtClean="0">
                <a:solidFill>
                  <a:schemeClr val="tx1"/>
                </a:solidFill>
                <a:latin typeface="+mn-lt"/>
                <a:ea typeface="+mn-ea"/>
                <a:cs typeface="+mn-cs"/>
              </a:rPr>
              <a:t>凭借新颖的设计、精良的做工等卓越品质，在</a:t>
            </a:r>
            <a:r>
              <a:rPr lang="en-US" altLang="zh-CN" sz="1200" kern="1200" baseline="0" smtClean="0">
                <a:solidFill>
                  <a:schemeClr val="tx1"/>
                </a:solidFill>
                <a:latin typeface="+mn-lt"/>
                <a:ea typeface="+mn-ea"/>
                <a:cs typeface="+mn-cs"/>
              </a:rPr>
              <a:t>4515</a:t>
            </a:r>
            <a:r>
              <a:rPr lang="zh-CN" altLang="en-US" sz="1200" kern="1200" baseline="0" smtClean="0">
                <a:solidFill>
                  <a:schemeClr val="tx1"/>
                </a:solidFill>
                <a:latin typeface="+mn-lt"/>
                <a:ea typeface="+mn-ea"/>
                <a:cs typeface="+mn-cs"/>
              </a:rPr>
              <a:t>种参赛产品中脱颖而出，获得评审团</a:t>
            </a:r>
            <a:r>
              <a:rPr lang="en-US" altLang="zh-CN" sz="1200" kern="1200" baseline="0" smtClean="0">
                <a:solidFill>
                  <a:schemeClr val="tx1"/>
                </a:solidFill>
                <a:latin typeface="+mn-lt"/>
                <a:ea typeface="+mn-ea"/>
                <a:cs typeface="+mn-cs"/>
              </a:rPr>
              <a:t>30</a:t>
            </a:r>
            <a:r>
              <a:rPr lang="zh-CN" altLang="en-US" sz="1200" kern="1200" baseline="0" smtClean="0">
                <a:solidFill>
                  <a:schemeClr val="tx1"/>
                </a:solidFill>
                <a:latin typeface="+mn-lt"/>
                <a:ea typeface="+mn-ea"/>
                <a:cs typeface="+mn-cs"/>
              </a:rPr>
              <a:t>名国际专家的一致认可，成功将此殊荣收入囊中。 </a:t>
            </a:r>
            <a:endParaRPr lang="en-US" altLang="zh-CN" smtClean="0"/>
          </a:p>
          <a:p>
            <a:endParaRPr lang="en-US" altLang="zh-CN" smtClean="0"/>
          </a:p>
          <a:p>
            <a:pPr>
              <a:lnSpc>
                <a:spcPct val="150000"/>
              </a:lnSpc>
              <a:buClr>
                <a:srgbClr val="FF0000"/>
              </a:buClr>
              <a:buFont typeface="Wingdings" pitchFamily="2" charset="2"/>
              <a:buChar char="n"/>
            </a:pPr>
            <a:r>
              <a:rPr lang="en-US" altLang="zh-CN" sz="1200" b="0" kern="1200" smtClean="0">
                <a:solidFill>
                  <a:schemeClr val="tx1"/>
                </a:solidFill>
                <a:latin typeface="+mj-ea"/>
                <a:ea typeface="+mn-ea"/>
                <a:cs typeface="+mn-cs"/>
              </a:rPr>
              <a:t>  </a:t>
            </a:r>
            <a:r>
              <a:rPr lang="zh-CN" altLang="en-US" sz="1200" b="0" kern="1200" smtClean="0">
                <a:solidFill>
                  <a:schemeClr val="tx1"/>
                </a:solidFill>
                <a:latin typeface="+mj-ea"/>
                <a:ea typeface="+mn-ea"/>
                <a:cs typeface="+mn-cs"/>
              </a:rPr>
              <a:t>支持无线控制功能</a:t>
            </a:r>
            <a:endParaRPr lang="en-US" altLang="zh-CN" sz="1200" b="0" kern="1200" smtClean="0">
              <a:solidFill>
                <a:schemeClr val="tx1"/>
              </a:solidFill>
              <a:latin typeface="+mj-ea"/>
              <a:ea typeface="+mn-ea"/>
              <a:cs typeface="+mn-cs"/>
            </a:endParaRPr>
          </a:p>
          <a:p>
            <a:pPr>
              <a:lnSpc>
                <a:spcPct val="150000"/>
              </a:lnSpc>
              <a:buClr>
                <a:srgbClr val="FF0000"/>
              </a:buClr>
              <a:buFont typeface="Wingdings" pitchFamily="2" charset="2"/>
              <a:buChar char="n"/>
            </a:pPr>
            <a:r>
              <a:rPr lang="en-US" altLang="zh-CN" sz="1200" b="0" kern="1200" smtClean="0">
                <a:solidFill>
                  <a:schemeClr val="tx1"/>
                </a:solidFill>
                <a:latin typeface="+mj-ea"/>
                <a:ea typeface="+mn-ea"/>
                <a:cs typeface="+mn-cs"/>
              </a:rPr>
              <a:t>  </a:t>
            </a:r>
            <a:r>
              <a:rPr lang="zh-CN" altLang="zh-CN" sz="1200" b="0" kern="1200" smtClean="0">
                <a:solidFill>
                  <a:schemeClr val="tx1"/>
                </a:solidFill>
                <a:latin typeface="+mj-ea"/>
                <a:ea typeface="+mn-ea"/>
                <a:cs typeface="+mn-cs"/>
              </a:rPr>
              <a:t>最高分辨率可达</a:t>
            </a:r>
            <a:r>
              <a:rPr lang="en-US" altLang="zh-CN" sz="1200" b="0" kern="1200" smtClean="0">
                <a:solidFill>
                  <a:schemeClr val="tx1"/>
                </a:solidFill>
                <a:latin typeface="+mj-ea"/>
                <a:ea typeface="+mn-ea"/>
                <a:cs typeface="+mn-cs"/>
              </a:rPr>
              <a:t>1280×960</a:t>
            </a:r>
          </a:p>
          <a:p>
            <a:pPr>
              <a:lnSpc>
                <a:spcPct val="150000"/>
              </a:lnSpc>
              <a:buClr>
                <a:srgbClr val="FF0000"/>
              </a:buClr>
              <a:buFont typeface="Wingdings" pitchFamily="2" charset="2"/>
              <a:buChar char="n"/>
            </a:pPr>
            <a:r>
              <a:rPr lang="en-US" altLang="zh-CN" sz="1200" b="0" kern="1200" smtClean="0">
                <a:solidFill>
                  <a:schemeClr val="tx1"/>
                </a:solidFill>
                <a:latin typeface="+mj-ea"/>
                <a:ea typeface="+mn-ea"/>
                <a:cs typeface="+mn-cs"/>
              </a:rPr>
              <a:t>  </a:t>
            </a:r>
            <a:r>
              <a:rPr lang="zh-CN" altLang="zh-CN" sz="1200" b="0" kern="1200" smtClean="0">
                <a:solidFill>
                  <a:schemeClr val="tx1"/>
                </a:solidFill>
                <a:latin typeface="+mj-ea"/>
                <a:ea typeface="+mn-ea"/>
                <a:cs typeface="+mn-cs"/>
              </a:rPr>
              <a:t>支持</a:t>
            </a:r>
            <a:r>
              <a:rPr lang="en-US" altLang="zh-CN" sz="1200" b="0" kern="1200" smtClean="0">
                <a:solidFill>
                  <a:schemeClr val="tx1"/>
                </a:solidFill>
                <a:latin typeface="+mj-ea"/>
                <a:ea typeface="+mn-ea"/>
                <a:cs typeface="+mn-cs"/>
              </a:rPr>
              <a:t>PIR</a:t>
            </a:r>
            <a:r>
              <a:rPr lang="zh-CN" altLang="zh-CN" sz="1200" b="0" kern="1200" smtClean="0">
                <a:solidFill>
                  <a:schemeClr val="tx1"/>
                </a:solidFill>
                <a:latin typeface="+mj-ea"/>
                <a:ea typeface="+mn-ea"/>
                <a:cs typeface="+mn-cs"/>
              </a:rPr>
              <a:t>人体</a:t>
            </a:r>
            <a:r>
              <a:rPr lang="zh-CN" altLang="en-US" sz="1200" b="0" kern="1200" smtClean="0">
                <a:solidFill>
                  <a:schemeClr val="tx1"/>
                </a:solidFill>
                <a:latin typeface="+mj-ea"/>
                <a:ea typeface="+mn-ea"/>
                <a:cs typeface="+mn-cs"/>
              </a:rPr>
              <a:t>红外</a:t>
            </a:r>
            <a:r>
              <a:rPr lang="zh-CN" altLang="zh-CN" sz="1200" b="0" kern="1200" smtClean="0">
                <a:solidFill>
                  <a:schemeClr val="tx1"/>
                </a:solidFill>
                <a:latin typeface="+mj-ea"/>
                <a:ea typeface="+mn-ea"/>
                <a:cs typeface="+mn-cs"/>
              </a:rPr>
              <a:t>侦测功能</a:t>
            </a:r>
            <a:endParaRPr lang="en-US" altLang="zh-CN" sz="1200" b="0" kern="1200" smtClean="0">
              <a:solidFill>
                <a:schemeClr val="tx1"/>
              </a:solidFill>
              <a:latin typeface="+mj-ea"/>
              <a:ea typeface="+mn-ea"/>
              <a:cs typeface="+mn-cs"/>
            </a:endParaRPr>
          </a:p>
          <a:p>
            <a:pPr>
              <a:lnSpc>
                <a:spcPct val="150000"/>
              </a:lnSpc>
              <a:buClr>
                <a:srgbClr val="FF0000"/>
              </a:buClr>
              <a:buFont typeface="Wingdings" pitchFamily="2" charset="2"/>
              <a:buChar char="n"/>
            </a:pPr>
            <a:r>
              <a:rPr lang="en-US" altLang="zh-CN" sz="1200" b="0" kern="1200" smtClean="0">
                <a:solidFill>
                  <a:schemeClr val="tx1"/>
                </a:solidFill>
                <a:latin typeface="+mj-ea"/>
                <a:ea typeface="+mn-ea"/>
                <a:cs typeface="+mn-cs"/>
              </a:rPr>
              <a:t>  </a:t>
            </a:r>
            <a:r>
              <a:rPr lang="zh-CN" altLang="en-US" sz="1200" b="0" kern="1200" smtClean="0">
                <a:solidFill>
                  <a:schemeClr val="tx1"/>
                </a:solidFill>
                <a:latin typeface="+mj-ea"/>
                <a:ea typeface="+mn-ea"/>
                <a:cs typeface="+mn-cs"/>
              </a:rPr>
              <a:t>支持红外补光</a:t>
            </a:r>
            <a:endParaRPr lang="zh-CN" altLang="zh-CN" sz="1200" b="0" kern="1200" smtClean="0">
              <a:solidFill>
                <a:schemeClr val="tx1"/>
              </a:solidFill>
              <a:latin typeface="+mj-ea"/>
              <a:ea typeface="+mn-ea"/>
              <a:cs typeface="+mn-cs"/>
            </a:endParaRPr>
          </a:p>
          <a:p>
            <a:pPr>
              <a:lnSpc>
                <a:spcPct val="150000"/>
              </a:lnSpc>
              <a:buClr>
                <a:srgbClr val="FF0000"/>
              </a:buClr>
              <a:buFont typeface="Wingdings" pitchFamily="2" charset="2"/>
              <a:buChar char="n"/>
            </a:pPr>
            <a:r>
              <a:rPr lang="en-US" altLang="zh-CN" sz="1200" b="0" kern="1200" smtClean="0">
                <a:solidFill>
                  <a:schemeClr val="tx1"/>
                </a:solidFill>
                <a:latin typeface="+mj-ea"/>
                <a:ea typeface="+mn-ea"/>
                <a:cs typeface="+mn-cs"/>
              </a:rPr>
              <a:t>  </a:t>
            </a:r>
            <a:r>
              <a:rPr lang="zh-CN" altLang="zh-CN" sz="1200" b="0" kern="1200" smtClean="0">
                <a:solidFill>
                  <a:schemeClr val="tx1"/>
                </a:solidFill>
                <a:latin typeface="+mj-ea"/>
                <a:ea typeface="+mn-ea"/>
                <a:cs typeface="+mn-cs"/>
              </a:rPr>
              <a:t>支持</a:t>
            </a:r>
            <a:r>
              <a:rPr lang="en-US" altLang="zh-CN" sz="1200" b="0" smtClean="0">
                <a:latin typeface="+mj-ea"/>
              </a:rPr>
              <a:t>USB</a:t>
            </a:r>
            <a:r>
              <a:rPr lang="zh-CN" altLang="zh-CN" sz="1200" b="0" smtClean="0">
                <a:latin typeface="+mj-ea"/>
              </a:rPr>
              <a:t>扩展</a:t>
            </a:r>
            <a:r>
              <a:rPr lang="en-US" altLang="zh-CN" sz="1200" b="0" kern="1200" smtClean="0">
                <a:solidFill>
                  <a:schemeClr val="tx1"/>
                </a:solidFill>
                <a:latin typeface="+mj-ea"/>
                <a:ea typeface="+mn-ea"/>
                <a:cs typeface="+mn-cs"/>
              </a:rPr>
              <a:t>WIFI/3G</a:t>
            </a:r>
            <a:r>
              <a:rPr lang="zh-CN" altLang="zh-CN" sz="1200" b="0" kern="1200" smtClean="0">
                <a:solidFill>
                  <a:schemeClr val="tx1"/>
                </a:solidFill>
                <a:latin typeface="+mj-ea"/>
                <a:ea typeface="+mn-ea"/>
                <a:cs typeface="+mn-cs"/>
              </a:rPr>
              <a:t>网络</a:t>
            </a:r>
            <a:r>
              <a:rPr lang="zh-CN" altLang="zh-CN" sz="1200" b="0" smtClean="0">
                <a:latin typeface="+mj-ea"/>
              </a:rPr>
              <a:t>功能</a:t>
            </a:r>
            <a:endParaRPr lang="en-US" altLang="zh-CN" smtClean="0"/>
          </a:p>
          <a:p>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60</a:t>
            </a:fld>
            <a:endParaRPr lang="zh-CN" altLang="en-US"/>
          </a:p>
        </p:txBody>
      </p:sp>
    </p:spTree>
    <p:extLst>
      <p:ext uri="{BB962C8B-B14F-4D97-AF65-F5344CB8AC3E}">
        <p14:creationId xmlns:p14="http://schemas.microsoft.com/office/powerpoint/2010/main" val="2719909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r>
              <a:rPr lang="zh-CN" altLang="zh-CN" sz="1200" kern="1200" smtClean="0">
                <a:solidFill>
                  <a:schemeClr val="tx1"/>
                </a:solidFill>
                <a:latin typeface="+mn-lt"/>
                <a:ea typeface="+mn-ea"/>
                <a:cs typeface="+mn-cs"/>
              </a:rPr>
              <a:t>回顾产业发展变迁和海康威视的业务延伸。从板卡到全数字监控，再到</a:t>
            </a:r>
            <a:r>
              <a:rPr lang="en-US" altLang="zh-CN" sz="1200" kern="1200" smtClean="0">
                <a:solidFill>
                  <a:schemeClr val="tx1"/>
                </a:solidFill>
                <a:latin typeface="+mn-lt"/>
                <a:ea typeface="+mn-ea"/>
                <a:cs typeface="+mn-cs"/>
              </a:rPr>
              <a:t>CCTV</a:t>
            </a:r>
            <a:r>
              <a:rPr lang="zh-CN" altLang="zh-CN" sz="1200" kern="1200" smtClean="0">
                <a:solidFill>
                  <a:schemeClr val="tx1"/>
                </a:solidFill>
                <a:latin typeface="+mn-lt"/>
                <a:ea typeface="+mn-ea"/>
                <a:cs typeface="+mn-cs"/>
              </a:rPr>
              <a:t>和数字监控，再到报警。海康威视每一步业务调整，均是适应市场变化、基于和合作伙伴共同成长。</a:t>
            </a:r>
            <a:endParaRPr lang="zh-CN" altLang="en-US"/>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61</a:t>
            </a:fld>
            <a:endParaRPr lang="zh-CN" altLang="en-US"/>
          </a:p>
        </p:txBody>
      </p:sp>
    </p:spTree>
    <p:extLst>
      <p:ext uri="{BB962C8B-B14F-4D97-AF65-F5344CB8AC3E}">
        <p14:creationId xmlns:p14="http://schemas.microsoft.com/office/powerpoint/2010/main" val="358229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5</a:t>
            </a:fld>
            <a:endParaRPr lang="zh-CN" altLang="en-US"/>
          </a:p>
        </p:txBody>
      </p:sp>
    </p:spTree>
    <p:extLst>
      <p:ext uri="{BB962C8B-B14F-4D97-AF65-F5344CB8AC3E}">
        <p14:creationId xmlns:p14="http://schemas.microsoft.com/office/powerpoint/2010/main" val="1094181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62</a:t>
            </a:fld>
            <a:endParaRPr lang="zh-CN" altLang="en-US"/>
          </a:p>
        </p:txBody>
      </p:sp>
    </p:spTree>
    <p:extLst>
      <p:ext uri="{BB962C8B-B14F-4D97-AF65-F5344CB8AC3E}">
        <p14:creationId xmlns:p14="http://schemas.microsoft.com/office/powerpoint/2010/main" val="1087031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63</a:t>
            </a:fld>
            <a:endParaRPr lang="zh-CN" altLang="en-US"/>
          </a:p>
        </p:txBody>
      </p:sp>
    </p:spTree>
    <p:extLst>
      <p:ext uri="{BB962C8B-B14F-4D97-AF65-F5344CB8AC3E}">
        <p14:creationId xmlns:p14="http://schemas.microsoft.com/office/powerpoint/2010/main" val="3386664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64</a:t>
            </a:fld>
            <a:endParaRPr lang="zh-CN" altLang="en-US"/>
          </a:p>
        </p:txBody>
      </p:sp>
    </p:spTree>
    <p:extLst>
      <p:ext uri="{BB962C8B-B14F-4D97-AF65-F5344CB8AC3E}">
        <p14:creationId xmlns:p14="http://schemas.microsoft.com/office/powerpoint/2010/main" val="1286297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65</a:t>
            </a:fld>
            <a:endParaRPr lang="zh-CN" altLang="en-US"/>
          </a:p>
        </p:txBody>
      </p:sp>
    </p:spTree>
    <p:extLst>
      <p:ext uri="{BB962C8B-B14F-4D97-AF65-F5344CB8AC3E}">
        <p14:creationId xmlns:p14="http://schemas.microsoft.com/office/powerpoint/2010/main" val="17471606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66</a:t>
            </a:fld>
            <a:endParaRPr lang="zh-CN" altLang="en-US"/>
          </a:p>
        </p:txBody>
      </p:sp>
    </p:spTree>
    <p:extLst>
      <p:ext uri="{BB962C8B-B14F-4D97-AF65-F5344CB8AC3E}">
        <p14:creationId xmlns:p14="http://schemas.microsoft.com/office/powerpoint/2010/main" val="39807055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smtClean="0">
                <a:solidFill>
                  <a:schemeClr val="tx1"/>
                </a:solidFill>
                <a:latin typeface="+mn-lt"/>
                <a:ea typeface="+mn-ea"/>
                <a:cs typeface="+mn-cs"/>
              </a:rPr>
              <a:t>刚才为大家介绍了</a:t>
            </a:r>
            <a:r>
              <a:rPr lang="zh-CN" altLang="en-US" sz="1200" kern="1200" smtClean="0">
                <a:solidFill>
                  <a:schemeClr val="tx1"/>
                </a:solidFill>
                <a:latin typeface="+mn-lt"/>
                <a:ea typeface="+mn-ea"/>
                <a:cs typeface="+mn-cs"/>
              </a:rPr>
              <a:t>安防行业发展趋势、海康威视领先的安防新技术以及</a:t>
            </a:r>
            <a:r>
              <a:rPr lang="zh-CN" altLang="zh-CN" sz="1200" kern="1200" smtClean="0">
                <a:solidFill>
                  <a:schemeClr val="tx1"/>
                </a:solidFill>
                <a:latin typeface="+mn-lt"/>
                <a:ea typeface="+mn-ea"/>
                <a:cs typeface="+mn-cs"/>
              </a:rPr>
              <a:t>我们今年</a:t>
            </a:r>
            <a:r>
              <a:rPr lang="zh-CN" altLang="en-US" sz="1200" kern="1200" smtClean="0">
                <a:solidFill>
                  <a:schemeClr val="tx1"/>
                </a:solidFill>
                <a:latin typeface="+mn-lt"/>
                <a:ea typeface="+mn-ea"/>
                <a:cs typeface="+mn-cs"/>
              </a:rPr>
              <a:t>推出</a:t>
            </a:r>
            <a:r>
              <a:rPr lang="zh-CN" altLang="zh-CN" sz="1200" kern="1200" smtClean="0">
                <a:solidFill>
                  <a:schemeClr val="tx1"/>
                </a:solidFill>
                <a:latin typeface="+mn-lt"/>
                <a:ea typeface="+mn-ea"/>
                <a:cs typeface="+mn-cs"/>
              </a:rPr>
              <a:t>的</a:t>
            </a:r>
            <a:r>
              <a:rPr lang="zh-CN" altLang="en-US" sz="1200" kern="1200" smtClean="0">
                <a:solidFill>
                  <a:schemeClr val="tx1"/>
                </a:solidFill>
                <a:latin typeface="+mn-lt"/>
                <a:ea typeface="+mn-ea"/>
                <a:cs typeface="+mn-cs"/>
              </a:rPr>
              <a:t>安防新</a:t>
            </a:r>
            <a:r>
              <a:rPr lang="zh-CN" altLang="zh-CN" sz="1200" kern="1200" smtClean="0">
                <a:solidFill>
                  <a:schemeClr val="tx1"/>
                </a:solidFill>
                <a:latin typeface="+mn-lt"/>
                <a:ea typeface="+mn-ea"/>
                <a:cs typeface="+mn-cs"/>
              </a:rPr>
              <a:t>产品，海康威视能有今天丰富的产品</a:t>
            </a:r>
            <a:r>
              <a:rPr lang="zh-CN" altLang="en-US" sz="1200" kern="1200" smtClean="0">
                <a:solidFill>
                  <a:schemeClr val="tx1"/>
                </a:solidFill>
                <a:latin typeface="+mn-lt"/>
                <a:ea typeface="+mn-ea"/>
                <a:cs typeface="+mn-cs"/>
              </a:rPr>
              <a:t>家族</a:t>
            </a:r>
            <a:r>
              <a:rPr lang="zh-CN" altLang="zh-CN" sz="1200" kern="1200" smtClean="0">
                <a:solidFill>
                  <a:schemeClr val="tx1"/>
                </a:solidFill>
                <a:latin typeface="+mn-lt"/>
                <a:ea typeface="+mn-ea"/>
                <a:cs typeface="+mn-cs"/>
              </a:rPr>
              <a:t>离不开各位</a:t>
            </a:r>
            <a:r>
              <a:rPr lang="zh-CN" altLang="en-US" sz="1200" kern="1200" smtClean="0">
                <a:solidFill>
                  <a:schemeClr val="tx1"/>
                </a:solidFill>
                <a:latin typeface="+mn-lt"/>
                <a:ea typeface="+mn-ea"/>
                <a:cs typeface="+mn-cs"/>
              </a:rPr>
              <a:t>朋友</a:t>
            </a:r>
            <a:r>
              <a:rPr lang="zh-CN" altLang="zh-CN" sz="1200" kern="1200" smtClean="0">
                <a:solidFill>
                  <a:schemeClr val="tx1"/>
                </a:solidFill>
                <a:latin typeface="+mn-lt"/>
                <a:ea typeface="+mn-ea"/>
                <a:cs typeface="+mn-cs"/>
              </a:rPr>
              <a:t>的支持，我们坚持每年推出</a:t>
            </a:r>
            <a:r>
              <a:rPr lang="zh-CN" altLang="en-US" sz="1200" kern="1200" smtClean="0">
                <a:solidFill>
                  <a:schemeClr val="tx1"/>
                </a:solidFill>
                <a:latin typeface="+mn-lt"/>
                <a:ea typeface="+mn-ea"/>
                <a:cs typeface="+mn-cs"/>
              </a:rPr>
              <a:t>新技术和</a:t>
            </a:r>
            <a:r>
              <a:rPr lang="zh-CN" altLang="zh-CN" sz="1200" kern="1200" smtClean="0">
                <a:solidFill>
                  <a:schemeClr val="tx1"/>
                </a:solidFill>
                <a:latin typeface="+mn-lt"/>
                <a:ea typeface="+mn-ea"/>
                <a:cs typeface="+mn-cs"/>
              </a:rPr>
              <a:t>新产品也是为了给在座各位</a:t>
            </a:r>
            <a:r>
              <a:rPr lang="zh-CN" altLang="en-US" sz="1200" kern="1200" smtClean="0">
                <a:solidFill>
                  <a:schemeClr val="tx1"/>
                </a:solidFill>
                <a:latin typeface="+mn-lt"/>
                <a:ea typeface="+mn-ea"/>
                <a:cs typeface="+mn-cs"/>
              </a:rPr>
              <a:t>朋友</a:t>
            </a:r>
            <a:r>
              <a:rPr lang="zh-CN" altLang="zh-CN" sz="1200" kern="1200" smtClean="0">
                <a:solidFill>
                  <a:schemeClr val="tx1"/>
                </a:solidFill>
                <a:latin typeface="+mn-lt"/>
                <a:ea typeface="+mn-ea"/>
                <a:cs typeface="+mn-cs"/>
              </a:rPr>
              <a:t>提供更好的</a:t>
            </a:r>
            <a:r>
              <a:rPr lang="zh-CN" altLang="en-US" sz="1200" kern="1200" smtClean="0">
                <a:solidFill>
                  <a:schemeClr val="tx1"/>
                </a:solidFill>
                <a:latin typeface="+mn-lt"/>
                <a:ea typeface="+mn-ea"/>
                <a:cs typeface="+mn-cs"/>
              </a:rPr>
              <a:t>服务和更有力的支持</a:t>
            </a:r>
            <a:r>
              <a:rPr lang="zh-CN"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希望大家携手共创下一个辉煌</a:t>
            </a:r>
            <a:r>
              <a:rPr lang="en-US" altLang="zh-CN" sz="1200" kern="1200" smtClean="0">
                <a:solidFill>
                  <a:schemeClr val="tx1"/>
                </a:solidFill>
                <a:latin typeface="+mn-lt"/>
                <a:ea typeface="+mn-ea"/>
                <a:cs typeface="+mn-cs"/>
              </a:rPr>
              <a:t>10</a:t>
            </a:r>
            <a:r>
              <a:rPr lang="zh-CN" altLang="en-US" sz="1200" kern="1200" smtClean="0">
                <a:solidFill>
                  <a:schemeClr val="tx1"/>
                </a:solidFill>
                <a:latin typeface="+mn-lt"/>
                <a:ea typeface="+mn-ea"/>
                <a:cs typeface="+mn-cs"/>
              </a:rPr>
              <a:t>年</a:t>
            </a:r>
            <a:r>
              <a:rPr lang="zh-CN" altLang="zh-CN" sz="1200" kern="1200" smtClean="0">
                <a:solidFill>
                  <a:schemeClr val="tx1"/>
                </a:solidFill>
                <a:latin typeface="+mn-lt"/>
                <a:ea typeface="+mn-ea"/>
                <a:cs typeface="+mn-cs"/>
              </a:rPr>
              <a:t>，谢谢大家！</a:t>
            </a:r>
          </a:p>
        </p:txBody>
      </p:sp>
      <p:sp>
        <p:nvSpPr>
          <p:cNvPr id="4" name="灯片编号占位符 3"/>
          <p:cNvSpPr>
            <a:spLocks noGrp="1"/>
          </p:cNvSpPr>
          <p:nvPr>
            <p:ph type="sldNum" sz="quarter" idx="10"/>
            <p:custDataLst>
              <p:tags r:id="rId3"/>
            </p:custDataLst>
          </p:nvPr>
        </p:nvSpPr>
        <p:spPr/>
        <p:txBody>
          <a:bodyPr/>
          <a:lstStyle/>
          <a:p>
            <a:pPr>
              <a:defRPr/>
            </a:pPr>
            <a:fld id="{C2999A49-7856-4FF1-AF57-4A754CC6C0A6}" type="slidenum">
              <a:rPr lang="zh-CN" altLang="en-US" smtClean="0"/>
              <a:pPr>
                <a:defRPr/>
              </a:pPr>
              <a:t>81</a:t>
            </a:fld>
            <a:endParaRPr lang="zh-CN" altLang="en-US"/>
          </a:p>
        </p:txBody>
      </p:sp>
    </p:spTree>
    <p:extLst>
      <p:ext uri="{BB962C8B-B14F-4D97-AF65-F5344CB8AC3E}">
        <p14:creationId xmlns:p14="http://schemas.microsoft.com/office/powerpoint/2010/main" val="4078769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6</a:t>
            </a:fld>
            <a:endParaRPr lang="zh-CN" altLang="en-US"/>
          </a:p>
        </p:txBody>
      </p:sp>
    </p:spTree>
    <p:extLst>
      <p:ext uri="{BB962C8B-B14F-4D97-AF65-F5344CB8AC3E}">
        <p14:creationId xmlns:p14="http://schemas.microsoft.com/office/powerpoint/2010/main" val="1982037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11</a:t>
            </a:fld>
            <a:endParaRPr lang="zh-CN" altLang="en-US"/>
          </a:p>
        </p:txBody>
      </p:sp>
    </p:spTree>
    <p:extLst>
      <p:ext uri="{BB962C8B-B14F-4D97-AF65-F5344CB8AC3E}">
        <p14:creationId xmlns:p14="http://schemas.microsoft.com/office/powerpoint/2010/main" val="138272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12</a:t>
            </a:fld>
            <a:endParaRPr lang="zh-CN" altLang="en-US"/>
          </a:p>
        </p:txBody>
      </p:sp>
    </p:spTree>
    <p:extLst>
      <p:ext uri="{BB962C8B-B14F-4D97-AF65-F5344CB8AC3E}">
        <p14:creationId xmlns:p14="http://schemas.microsoft.com/office/powerpoint/2010/main" val="527582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normAutofit/>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AA830128-D1C8-4417-8EE4-B49B37AE33A2}" type="slidenum">
              <a:rPr lang="zh-CN" altLang="en-US" smtClean="0"/>
              <a:t>14</a:t>
            </a:fld>
            <a:endParaRPr lang="zh-CN" altLang="en-US"/>
          </a:p>
        </p:txBody>
      </p:sp>
    </p:spTree>
    <p:extLst>
      <p:ext uri="{BB962C8B-B14F-4D97-AF65-F5344CB8AC3E}">
        <p14:creationId xmlns:p14="http://schemas.microsoft.com/office/powerpoint/2010/main" val="1753921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4" Type="http://schemas.openxmlformats.org/officeDocument/2006/relationships/tags" Target="../tags/tag63.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0F8FF"/>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custDataLst>
              <p:tags r:id="rId2"/>
            </p:custDataLst>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custDataLst>
              <p:tags r:id="rId3"/>
            </p:custDataLst>
          </p:nvPr>
        </p:nvSpPr>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6138971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bg>
      <p:bgPr>
        <a:solidFill>
          <a:srgbClr val="F0F8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2"/>
            </p:custDataLst>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4544874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bg>
      <p:bgPr>
        <a:solidFill>
          <a:srgbClr val="F0F8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2"/>
            </p:custDataLst>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585670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rgbClr val="F0F8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9368639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rgbClr val="F0F8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2"/>
            </p:custDataLst>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custDataLst>
              <p:tags r:id="rId3"/>
            </p:custDataLst>
          </p:nvPr>
        </p:nvSpPr>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157059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bg>
      <p:bgPr>
        <a:solidFill>
          <a:srgbClr val="F0F8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custDataLst>
              <p:tags r:id="rId2"/>
            </p:custDataLst>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custDataLst>
              <p:tags r:id="rId4"/>
            </p:custDataLst>
          </p:nvPr>
        </p:nvSpPr>
        <p:spPr/>
        <p:txBody>
          <a:bodyPr/>
          <a:lstStyle/>
          <a:p>
            <a:fld id="{530820CF-B880-4189-942D-D702A7CBA730}" type="datetimeFigureOut">
              <a:rPr lang="zh-CN" altLang="en-US" smtClean="0"/>
              <a:t>2020/11/27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74991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solidFill>
          <a:srgbClr val="F0F8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custDataLst>
              <p:tags r:id="rId2"/>
            </p:custDataLst>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custDataLst>
              <p:tags r:id="rId3"/>
            </p:custDataLst>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custDataLst>
              <p:tags r:id="rId4"/>
            </p:custDataLst>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custDataLst>
              <p:tags r:id="rId5"/>
            </p:custDataLst>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custDataLst>
              <p:tags r:id="rId6"/>
            </p:custDataLst>
          </p:nvPr>
        </p:nvSpPr>
        <p:spPr/>
        <p:txBody>
          <a:bodyPr/>
          <a:lstStyle/>
          <a:p>
            <a:fld id="{530820CF-B880-4189-942D-D702A7CBA730}" type="datetimeFigureOut">
              <a:rPr lang="zh-CN" altLang="en-US" smtClean="0"/>
              <a:t>2020/11/27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3146881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rgbClr val="F0F8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custDataLst>
              <p:tags r:id="rId2"/>
            </p:custDataLst>
          </p:nvPr>
        </p:nvSpPr>
        <p:spPr/>
        <p:txBody>
          <a:bodyPr/>
          <a:lstStyle/>
          <a:p>
            <a:fld id="{530820CF-B880-4189-942D-D702A7CBA730}" type="datetimeFigureOut">
              <a:rPr lang="zh-CN" altLang="en-US" smtClean="0"/>
              <a:t>2020/11/27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57098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rgbClr val="F0F8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530820CF-B880-4189-942D-D702A7CBA730}" type="datetimeFigureOut">
              <a:rPr lang="zh-CN" altLang="en-US" smtClean="0"/>
              <a:t>2020/11/27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147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rgbClr val="F0F8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custDataLst>
              <p:tags r:id="rId3"/>
            </p:custDataLst>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custDataLst>
              <p:tags r:id="rId4"/>
            </p:custDataLst>
          </p:nvPr>
        </p:nvSpPr>
        <p:spPr/>
        <p:txBody>
          <a:bodyPr/>
          <a:lstStyle/>
          <a:p>
            <a:fld id="{530820CF-B880-4189-942D-D702A7CBA730}" type="datetimeFigureOut">
              <a:rPr lang="zh-CN" altLang="en-US" smtClean="0"/>
              <a:t>2020/11/27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5484452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solidFill>
          <a:srgbClr val="F0F8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custDataLst>
              <p:tags r:id="rId2"/>
            </p:custDataLst>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custDataLst>
              <p:tags r:id="rId3"/>
            </p:custDataLst>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custDataLst>
              <p:tags r:id="rId4"/>
            </p:custDataLst>
          </p:nvPr>
        </p:nvSpPr>
        <p:spPr/>
        <p:txBody>
          <a:bodyPr/>
          <a:lstStyle/>
          <a:p>
            <a:fld id="{530820CF-B880-4189-942D-D702A7CBA730}" type="datetimeFigureOut">
              <a:rPr lang="zh-CN" altLang="en-US" smtClean="0"/>
              <a:t>2020/11/27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58504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8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custDataLst>
              <p:tags r:id="rId14"/>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custDataLst>
              <p:tags r:id="rId15"/>
            </p:custDataLst>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3"/>
            <p:custDataLst>
              <p:tags r:id="rId16"/>
            </p:custDataLst>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7"/>
            </p:custDataLst>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62885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2.xml"/><Relationship Id="rId7" Type="http://schemas.openxmlformats.org/officeDocument/2006/relationships/slideLayout" Target="../slideLayouts/slideLayout2.xml"/><Relationship Id="rId12" Type="http://schemas.openxmlformats.org/officeDocument/2006/relationships/image" Target="../media/image20.jpe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hyperlink" Target="file:///D:\Hikplayer\VSPlayer_CH.exe%20-open%20%22d:\Hikplayer\ICR-1.mp4%22" TargetMode="External"/><Relationship Id="rId5" Type="http://schemas.openxmlformats.org/officeDocument/2006/relationships/tags" Target="../tags/tag164.xml"/><Relationship Id="rId10" Type="http://schemas.openxmlformats.org/officeDocument/2006/relationships/image" Target="../media/image19.jpeg"/><Relationship Id="rId4" Type="http://schemas.openxmlformats.org/officeDocument/2006/relationships/tags" Target="../tags/tag163.xml"/><Relationship Id="rId9" Type="http://schemas.openxmlformats.org/officeDocument/2006/relationships/hyperlink" Target="file:///D:\Hikplayer\VSPlayer_CH.exe%20-open%20%22d:\Hikplayer\ICR-2.mp4%22" TargetMode="External"/></Relationships>
</file>

<file path=ppt/slides/_rels/slide11.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notesSlide" Target="../notesSlides/notesSlide7.xml"/><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slideLayout" Target="../slideLayouts/slideLayout2.xml"/><Relationship Id="rId2" Type="http://schemas.openxmlformats.org/officeDocument/2006/relationships/tags" Target="../tags/tag167.xml"/><Relationship Id="rId16" Type="http://schemas.openxmlformats.org/officeDocument/2006/relationships/image" Target="../media/image22.jpe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image" Target="../media/image21.jpeg"/><Relationship Id="rId10" Type="http://schemas.openxmlformats.org/officeDocument/2006/relationships/tags" Target="../tags/tag175.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92.xml"/><Relationship Id="rId18" Type="http://schemas.openxmlformats.org/officeDocument/2006/relationships/image" Target="../media/image23.jpeg"/><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image" Target="../media/image1.png"/><Relationship Id="rId2" Type="http://schemas.openxmlformats.org/officeDocument/2006/relationships/tags" Target="../tags/tag181.xml"/><Relationship Id="rId16" Type="http://schemas.openxmlformats.org/officeDocument/2006/relationships/notesSlide" Target="../notesSlides/notesSlide8.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5" Type="http://schemas.openxmlformats.org/officeDocument/2006/relationships/tags" Target="../tags/tag184.xml"/><Relationship Id="rId15" Type="http://schemas.openxmlformats.org/officeDocument/2006/relationships/slideLayout" Target="../slideLayouts/slideLayout2.xml"/><Relationship Id="rId10" Type="http://schemas.openxmlformats.org/officeDocument/2006/relationships/tags" Target="../tags/tag189.xml"/><Relationship Id="rId19" Type="http://schemas.openxmlformats.org/officeDocument/2006/relationships/image" Target="../media/image24.jpeg"/><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s>
</file>

<file path=ppt/slides/_rels/slide13.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image" Target="../media/image26.jpeg"/><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25.jpe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image" Target="../media/image1.png"/><Relationship Id="rId5" Type="http://schemas.openxmlformats.org/officeDocument/2006/relationships/tags" Target="../tags/tag201.xml"/><Relationship Id="rId10" Type="http://schemas.openxmlformats.org/officeDocument/2006/relationships/slideLayout" Target="../slideLayouts/slideLayout2.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image" Target="../media/image29.jpeg"/><Relationship Id="rId3" Type="http://schemas.openxmlformats.org/officeDocument/2006/relationships/tags" Target="../tags/tag208.xml"/><Relationship Id="rId7" Type="http://schemas.openxmlformats.org/officeDocument/2006/relationships/tags" Target="../tags/tag212.xml"/><Relationship Id="rId12" Type="http://schemas.openxmlformats.org/officeDocument/2006/relationships/image" Target="../media/image28.jpe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image" Target="../media/image1.png"/><Relationship Id="rId5" Type="http://schemas.openxmlformats.org/officeDocument/2006/relationships/tags" Target="../tags/tag210.xml"/><Relationship Id="rId10" Type="http://schemas.openxmlformats.org/officeDocument/2006/relationships/notesSlide" Target="../notesSlides/notesSlide9.xml"/><Relationship Id="rId4" Type="http://schemas.openxmlformats.org/officeDocument/2006/relationships/tags" Target="../tags/tag209.xml"/><Relationship Id="rId9"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image" Target="../media/image31.jpeg"/><Relationship Id="rId3" Type="http://schemas.openxmlformats.org/officeDocument/2006/relationships/tags" Target="../tags/tag219.xml"/><Relationship Id="rId7" Type="http://schemas.openxmlformats.org/officeDocument/2006/relationships/tags" Target="../tags/tag223.xml"/><Relationship Id="rId12" Type="http://schemas.openxmlformats.org/officeDocument/2006/relationships/image" Target="../media/image30.jpe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image" Target="../media/image1.png"/><Relationship Id="rId5" Type="http://schemas.openxmlformats.org/officeDocument/2006/relationships/tags" Target="../tags/tag221.xml"/><Relationship Id="rId10" Type="http://schemas.openxmlformats.org/officeDocument/2006/relationships/notesSlide" Target="../notesSlides/notesSlide10.xml"/><Relationship Id="rId4" Type="http://schemas.openxmlformats.org/officeDocument/2006/relationships/tags" Target="../tags/tag220.xml"/><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image" Target="../media/image32.jpeg"/><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image" Target="../media/image1.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notesSlide" Target="../notesSlides/notesSlide11.xml"/><Relationship Id="rId5" Type="http://schemas.openxmlformats.org/officeDocument/2006/relationships/tags" Target="../tags/tag232.xml"/><Relationship Id="rId15" Type="http://schemas.openxmlformats.org/officeDocument/2006/relationships/image" Target="../media/image34.jpeg"/><Relationship Id="rId10" Type="http://schemas.openxmlformats.org/officeDocument/2006/relationships/slideLayout" Target="../slideLayouts/slideLayout2.xml"/><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image" Target="../media/image33.jpeg"/></Relationships>
</file>

<file path=ppt/slides/_rels/slide17.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image" Target="../media/image36.jpeg"/><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image" Target="../media/image35.jpe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image" Target="../media/image1.png"/><Relationship Id="rId5" Type="http://schemas.openxmlformats.org/officeDocument/2006/relationships/tags" Target="../tags/tag244.xml"/><Relationship Id="rId10" Type="http://schemas.openxmlformats.org/officeDocument/2006/relationships/notesSlide" Target="../notesSlides/notesSlide12.xml"/><Relationship Id="rId4" Type="http://schemas.openxmlformats.org/officeDocument/2006/relationships/tags" Target="../tags/tag243.xml"/><Relationship Id="rId9"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18" Type="http://schemas.openxmlformats.org/officeDocument/2006/relationships/notesSlide" Target="../notesSlides/notesSlide13.xml"/><Relationship Id="rId3" Type="http://schemas.openxmlformats.org/officeDocument/2006/relationships/tags" Target="../tags/tag253.xml"/><Relationship Id="rId21" Type="http://schemas.openxmlformats.org/officeDocument/2006/relationships/image" Target="../media/image38.jpeg"/><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slideLayout" Target="../slideLayouts/slideLayout2.xml"/><Relationship Id="rId25" Type="http://schemas.openxmlformats.org/officeDocument/2006/relationships/image" Target="../media/image42.png"/><Relationship Id="rId2" Type="http://schemas.openxmlformats.org/officeDocument/2006/relationships/tags" Target="../tags/tag252.xml"/><Relationship Id="rId16" Type="http://schemas.openxmlformats.org/officeDocument/2006/relationships/tags" Target="../tags/tag266.xml"/><Relationship Id="rId20" Type="http://schemas.openxmlformats.org/officeDocument/2006/relationships/image" Target="../media/image37.jpeg"/><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24" Type="http://schemas.openxmlformats.org/officeDocument/2006/relationships/image" Target="../media/image41.jpeg"/><Relationship Id="rId5" Type="http://schemas.openxmlformats.org/officeDocument/2006/relationships/tags" Target="../tags/tag255.xml"/><Relationship Id="rId15" Type="http://schemas.openxmlformats.org/officeDocument/2006/relationships/tags" Target="../tags/tag265.xml"/><Relationship Id="rId23" Type="http://schemas.openxmlformats.org/officeDocument/2006/relationships/image" Target="../media/image40.jpeg"/><Relationship Id="rId10" Type="http://schemas.openxmlformats.org/officeDocument/2006/relationships/tags" Target="../tags/tag260.xml"/><Relationship Id="rId19" Type="http://schemas.openxmlformats.org/officeDocument/2006/relationships/image" Target="../media/image1.png"/><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tags" Target="../tags/tag264.xml"/><Relationship Id="rId22" Type="http://schemas.openxmlformats.org/officeDocument/2006/relationships/image" Target="../media/image39.jpeg"/></Relationships>
</file>

<file path=ppt/slides/_rels/slide19.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image" Target="../media/image44.jpeg"/><Relationship Id="rId3" Type="http://schemas.openxmlformats.org/officeDocument/2006/relationships/tags" Target="../tags/tag272.xml"/><Relationship Id="rId7" Type="http://schemas.openxmlformats.org/officeDocument/2006/relationships/tags" Target="../tags/tag276.xml"/><Relationship Id="rId12" Type="http://schemas.openxmlformats.org/officeDocument/2006/relationships/image" Target="../media/image43.jpe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image" Target="../media/image1.png"/><Relationship Id="rId5" Type="http://schemas.openxmlformats.org/officeDocument/2006/relationships/tags" Target="../tags/tag274.xml"/><Relationship Id="rId10" Type="http://schemas.openxmlformats.org/officeDocument/2006/relationships/slideLayout" Target="../slideLayouts/slideLayout2.xml"/><Relationship Id="rId4" Type="http://schemas.openxmlformats.org/officeDocument/2006/relationships/tags" Target="../tags/tag273.xml"/><Relationship Id="rId9" Type="http://schemas.openxmlformats.org/officeDocument/2006/relationships/tags" Target="../tags/tag278.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78.xml"/><Relationship Id="rId7"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tags" Target="../tags/tag286.xml"/><Relationship Id="rId13" Type="http://schemas.openxmlformats.org/officeDocument/2006/relationships/image" Target="../media/image45.jpeg"/><Relationship Id="rId3" Type="http://schemas.openxmlformats.org/officeDocument/2006/relationships/tags" Target="../tags/tag281.xml"/><Relationship Id="rId7" Type="http://schemas.openxmlformats.org/officeDocument/2006/relationships/tags" Target="../tags/tag285.xml"/><Relationship Id="rId12" Type="http://schemas.openxmlformats.org/officeDocument/2006/relationships/image" Target="../media/image1.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notesSlide" Target="../notesSlides/notesSlide14.xml"/><Relationship Id="rId5" Type="http://schemas.openxmlformats.org/officeDocument/2006/relationships/tags" Target="../tags/tag283.xml"/><Relationship Id="rId15" Type="http://schemas.openxmlformats.org/officeDocument/2006/relationships/image" Target="../media/image47.png"/><Relationship Id="rId10" Type="http://schemas.openxmlformats.org/officeDocument/2006/relationships/slideLayout" Target="../slideLayouts/slideLayout2.xml"/><Relationship Id="rId4" Type="http://schemas.openxmlformats.org/officeDocument/2006/relationships/tags" Target="../tags/tag282.xml"/><Relationship Id="rId9" Type="http://schemas.openxmlformats.org/officeDocument/2006/relationships/tags" Target="../tags/tag287.xml"/><Relationship Id="rId14" Type="http://schemas.openxmlformats.org/officeDocument/2006/relationships/image" Target="../media/image46.jpeg"/></Relationships>
</file>

<file path=ppt/slides/_rels/slide21.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image" Target="../media/image4.png"/><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image" Target="../media/image48.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image" Target="../media/image1.png"/><Relationship Id="rId5" Type="http://schemas.openxmlformats.org/officeDocument/2006/relationships/tags" Target="../tags/tag295.xml"/><Relationship Id="rId10" Type="http://schemas.openxmlformats.org/officeDocument/2006/relationships/notesSlide" Target="../notesSlides/notesSlide15.xml"/><Relationship Id="rId4" Type="http://schemas.openxmlformats.org/officeDocument/2006/relationships/tags" Target="../tags/tag294.xml"/><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308.xml"/><Relationship Id="rId13" Type="http://schemas.openxmlformats.org/officeDocument/2006/relationships/image" Target="../media/image49.png"/><Relationship Id="rId3" Type="http://schemas.openxmlformats.org/officeDocument/2006/relationships/tags" Target="../tags/tag304.xml"/><Relationship Id="rId7" Type="http://schemas.openxmlformats.org/officeDocument/2006/relationships/tags" Target="../tags/tag307.xml"/><Relationship Id="rId12" Type="http://schemas.openxmlformats.org/officeDocument/2006/relationships/image" Target="../media/image1.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6.xml"/><Relationship Id="rId11" Type="http://schemas.openxmlformats.org/officeDocument/2006/relationships/notesSlide" Target="../notesSlides/notesSlide16.xml"/><Relationship Id="rId5" Type="http://schemas.openxmlformats.org/officeDocument/2006/relationships/video" Target="file:///\\172.4.60.6\&#20849;&#20139;\&#20020;&#26102;\PPT\&#29289;&#21697;&#25343;&#21462;.WMV" TargetMode="External"/><Relationship Id="rId10" Type="http://schemas.openxmlformats.org/officeDocument/2006/relationships/slideLayout" Target="../slideLayouts/slideLayout2.xml"/><Relationship Id="rId4" Type="http://schemas.openxmlformats.org/officeDocument/2006/relationships/tags" Target="../tags/tag305.xml"/><Relationship Id="rId9" Type="http://schemas.openxmlformats.org/officeDocument/2006/relationships/tags" Target="../tags/tag309.xml"/><Relationship Id="rId14" Type="http://schemas.openxmlformats.org/officeDocument/2006/relationships/image" Target="../media/image50.jpeg"/></Relationships>
</file>

<file path=ppt/slides/_rels/slide23.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tags" Target="../tags/tag322.xml"/><Relationship Id="rId18" Type="http://schemas.openxmlformats.org/officeDocument/2006/relationships/image" Target="../media/image52.png"/><Relationship Id="rId3" Type="http://schemas.openxmlformats.org/officeDocument/2006/relationships/tags" Target="../tags/tag315.xml"/><Relationship Id="rId7" Type="http://schemas.openxmlformats.org/officeDocument/2006/relationships/video" Target="file:///D:\Hikplayer\&#23460;&#20869;&#26222;&#36890;.wmv" TargetMode="External"/><Relationship Id="rId12" Type="http://schemas.openxmlformats.org/officeDocument/2006/relationships/tags" Target="../tags/tag321.xml"/><Relationship Id="rId17" Type="http://schemas.openxmlformats.org/officeDocument/2006/relationships/image" Target="../media/image51.png"/><Relationship Id="rId2" Type="http://schemas.openxmlformats.org/officeDocument/2006/relationships/tags" Target="../tags/tag314.xml"/><Relationship Id="rId16" Type="http://schemas.openxmlformats.org/officeDocument/2006/relationships/image" Target="../media/image1.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video" Target="file:///D:\Hikplayer\&#23460;&#20869;&#28909;&#25104;&#20687;.wmv" TargetMode="External"/><Relationship Id="rId5" Type="http://schemas.openxmlformats.org/officeDocument/2006/relationships/tags" Target="../tags/tag317.xml"/><Relationship Id="rId15" Type="http://schemas.openxmlformats.org/officeDocument/2006/relationships/notesSlide" Target="../notesSlides/notesSlide17.xml"/><Relationship Id="rId10" Type="http://schemas.openxmlformats.org/officeDocument/2006/relationships/tags" Target="../tags/tag320.xml"/><Relationship Id="rId19" Type="http://schemas.openxmlformats.org/officeDocument/2006/relationships/image" Target="../media/image53.png"/><Relationship Id="rId4" Type="http://schemas.openxmlformats.org/officeDocument/2006/relationships/tags" Target="../tags/tag316.xml"/><Relationship Id="rId9" Type="http://schemas.openxmlformats.org/officeDocument/2006/relationships/video" Target="file:///D:\Hikplayer\&#23460;&#20869;&#32418;&#22806;.wmv" TargetMode="External"/><Relationship Id="rId1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333.xml"/><Relationship Id="rId13" Type="http://schemas.openxmlformats.org/officeDocument/2006/relationships/image" Target="../media/image1.png"/><Relationship Id="rId3" Type="http://schemas.openxmlformats.org/officeDocument/2006/relationships/tags" Target="../tags/tag328.xml"/><Relationship Id="rId7" Type="http://schemas.openxmlformats.org/officeDocument/2006/relationships/tags" Target="../tags/tag332.xml"/><Relationship Id="rId12" Type="http://schemas.openxmlformats.org/officeDocument/2006/relationships/notesSlide" Target="../notesSlides/notesSlide18.xml"/><Relationship Id="rId2" Type="http://schemas.openxmlformats.org/officeDocument/2006/relationships/tags" Target="../tags/tag327.xml"/><Relationship Id="rId16" Type="http://schemas.openxmlformats.org/officeDocument/2006/relationships/image" Target="../media/image56.jpeg"/><Relationship Id="rId1" Type="http://schemas.openxmlformats.org/officeDocument/2006/relationships/tags" Target="../tags/tag326.xml"/><Relationship Id="rId6" Type="http://schemas.openxmlformats.org/officeDocument/2006/relationships/tags" Target="../tags/tag331.xml"/><Relationship Id="rId11" Type="http://schemas.openxmlformats.org/officeDocument/2006/relationships/slideLayout" Target="../slideLayouts/slideLayout2.xml"/><Relationship Id="rId5" Type="http://schemas.openxmlformats.org/officeDocument/2006/relationships/tags" Target="../tags/tag330.xml"/><Relationship Id="rId15" Type="http://schemas.openxmlformats.org/officeDocument/2006/relationships/image" Target="../media/image55.jpeg"/><Relationship Id="rId10" Type="http://schemas.openxmlformats.org/officeDocument/2006/relationships/tags" Target="../tags/tag335.xml"/><Relationship Id="rId4" Type="http://schemas.openxmlformats.org/officeDocument/2006/relationships/tags" Target="../tags/tag329.xml"/><Relationship Id="rId9" Type="http://schemas.openxmlformats.org/officeDocument/2006/relationships/tags" Target="../tags/tag334.xml"/><Relationship Id="rId14" Type="http://schemas.openxmlformats.org/officeDocument/2006/relationships/image" Target="../media/image54.jpeg"/></Relationships>
</file>

<file path=ppt/slides/_rels/slide25.xml.rels><?xml version="1.0" encoding="UTF-8" standalone="yes"?>
<Relationships xmlns="http://schemas.openxmlformats.org/package/2006/relationships"><Relationship Id="rId8" Type="http://schemas.openxmlformats.org/officeDocument/2006/relationships/tags" Target="../tags/tag346.xml"/><Relationship Id="rId13" Type="http://schemas.openxmlformats.org/officeDocument/2006/relationships/image" Target="../media/image1.png"/><Relationship Id="rId3" Type="http://schemas.openxmlformats.org/officeDocument/2006/relationships/tags" Target="../tags/tag341.xml"/><Relationship Id="rId7" Type="http://schemas.openxmlformats.org/officeDocument/2006/relationships/tags" Target="../tags/tag345.xml"/><Relationship Id="rId12" Type="http://schemas.openxmlformats.org/officeDocument/2006/relationships/notesSlide" Target="../notesSlides/notesSlide19.xml"/><Relationship Id="rId17" Type="http://schemas.openxmlformats.org/officeDocument/2006/relationships/image" Target="../media/image59.jpeg"/><Relationship Id="rId2" Type="http://schemas.openxmlformats.org/officeDocument/2006/relationships/tags" Target="../tags/tag340.xml"/><Relationship Id="rId16" Type="http://schemas.openxmlformats.org/officeDocument/2006/relationships/image" Target="../media/image58.jpeg"/><Relationship Id="rId1" Type="http://schemas.openxmlformats.org/officeDocument/2006/relationships/tags" Target="../tags/tag339.xml"/><Relationship Id="rId6" Type="http://schemas.openxmlformats.org/officeDocument/2006/relationships/tags" Target="../tags/tag344.xml"/><Relationship Id="rId11" Type="http://schemas.openxmlformats.org/officeDocument/2006/relationships/slideLayout" Target="../slideLayouts/slideLayout2.xml"/><Relationship Id="rId5" Type="http://schemas.openxmlformats.org/officeDocument/2006/relationships/tags" Target="../tags/tag343.xml"/><Relationship Id="rId15" Type="http://schemas.openxmlformats.org/officeDocument/2006/relationships/image" Target="../media/image57.jpeg"/><Relationship Id="rId10" Type="http://schemas.openxmlformats.org/officeDocument/2006/relationships/tags" Target="../tags/tag348.xml"/><Relationship Id="rId4" Type="http://schemas.openxmlformats.org/officeDocument/2006/relationships/tags" Target="../tags/tag342.xml"/><Relationship Id="rId9" Type="http://schemas.openxmlformats.org/officeDocument/2006/relationships/tags" Target="../tags/tag347.xml"/><Relationship Id="rId14" Type="http://schemas.openxmlformats.org/officeDocument/2006/relationships/hyperlink" Target="file:///D:\Hikplayer\VSPlayer_CH.exe%20-open%20%22d:\Hikplayer\&#33258;&#21160;&#36319;&#36394;&#25928;&#26524;.mp4%22" TargetMode="Externa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54.xml"/><Relationship Id="rId7" Type="http://schemas.openxmlformats.org/officeDocument/2006/relationships/tags" Target="../tags/tag358.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image" Target="../media/image2.jpeg"/><Relationship Id="rId5" Type="http://schemas.openxmlformats.org/officeDocument/2006/relationships/tags" Target="../tags/tag356.xml"/><Relationship Id="rId10" Type="http://schemas.openxmlformats.org/officeDocument/2006/relationships/image" Target="../media/image1.png"/><Relationship Id="rId4" Type="http://schemas.openxmlformats.org/officeDocument/2006/relationships/tags" Target="../tags/tag355.xml"/><Relationship Id="rId9"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image" Target="../media/image1.png"/><Relationship Id="rId3" Type="http://schemas.openxmlformats.org/officeDocument/2006/relationships/tags" Target="../tags/tag364.xml"/><Relationship Id="rId7" Type="http://schemas.openxmlformats.org/officeDocument/2006/relationships/tags" Target="../tags/tag368.xml"/><Relationship Id="rId12" Type="http://schemas.openxmlformats.org/officeDocument/2006/relationships/notesSlide" Target="../notesSlides/notesSlide21.xml"/><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slideLayout" Target="../slideLayouts/slideLayout2.xml"/><Relationship Id="rId5" Type="http://schemas.openxmlformats.org/officeDocument/2006/relationships/tags" Target="../tags/tag366.xml"/><Relationship Id="rId15" Type="http://schemas.openxmlformats.org/officeDocument/2006/relationships/image" Target="../media/image61.png"/><Relationship Id="rId10" Type="http://schemas.openxmlformats.org/officeDocument/2006/relationships/tags" Target="../tags/tag371.xml"/><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77.xml"/><Relationship Id="rId7" Type="http://schemas.openxmlformats.org/officeDocument/2006/relationships/notesSlide" Target="../notesSlides/notesSlide22.xml"/><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2.xml"/><Relationship Id="rId5" Type="http://schemas.openxmlformats.org/officeDocument/2006/relationships/tags" Target="../tags/tag379.xml"/><Relationship Id="rId4" Type="http://schemas.openxmlformats.org/officeDocument/2006/relationships/tags" Target="../tags/tag378.xml"/><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tags" Target="../tags/tag390.xml"/><Relationship Id="rId13" Type="http://schemas.openxmlformats.org/officeDocument/2006/relationships/image" Target="../media/image1.png"/><Relationship Id="rId18" Type="http://schemas.openxmlformats.org/officeDocument/2006/relationships/image" Target="../media/image66.jpeg"/><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notesSlide" Target="../notesSlides/notesSlide23.xml"/><Relationship Id="rId17" Type="http://schemas.openxmlformats.org/officeDocument/2006/relationships/image" Target="../media/image65.jpeg"/><Relationship Id="rId2" Type="http://schemas.openxmlformats.org/officeDocument/2006/relationships/tags" Target="../tags/tag384.xml"/><Relationship Id="rId16" Type="http://schemas.openxmlformats.org/officeDocument/2006/relationships/image" Target="../media/image64.jpeg"/><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slideLayout" Target="../slideLayouts/slideLayout2.xml"/><Relationship Id="rId5" Type="http://schemas.openxmlformats.org/officeDocument/2006/relationships/tags" Target="../tags/tag387.xml"/><Relationship Id="rId15" Type="http://schemas.openxmlformats.org/officeDocument/2006/relationships/hyperlink" Target="file:///D:\&#25773;&#25918;&#24211;1\VSPlayer_CH.exe%20-open%20%22d:\&#25773;&#25918;&#24211;1\yuyan.mp4%22" TargetMode="External"/><Relationship Id="rId10" Type="http://schemas.openxmlformats.org/officeDocument/2006/relationships/tags" Target="../tags/tag392.xml"/><Relationship Id="rId4" Type="http://schemas.openxmlformats.org/officeDocument/2006/relationships/tags" Target="../tags/tag386.xml"/><Relationship Id="rId9" Type="http://schemas.openxmlformats.org/officeDocument/2006/relationships/tags" Target="../tags/tag391.xml"/><Relationship Id="rId14" Type="http://schemas.openxmlformats.org/officeDocument/2006/relationships/image" Target="../media/image63.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2.jpeg"/><Relationship Id="rId5" Type="http://schemas.openxmlformats.org/officeDocument/2006/relationships/tags" Target="../tags/tag89.xml"/><Relationship Id="rId10" Type="http://schemas.openxmlformats.org/officeDocument/2006/relationships/image" Target="../media/image1.png"/><Relationship Id="rId4" Type="http://schemas.openxmlformats.org/officeDocument/2006/relationships/tags" Target="../tags/tag88.xml"/><Relationship Id="rId9"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tags" Target="../tags/tag396.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01.xml"/><Relationship Id="rId7" Type="http://schemas.openxmlformats.org/officeDocument/2006/relationships/slideLayout" Target="../slideLayouts/slideLayout2.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9"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image" Target="../media/image1.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13.xml"/><Relationship Id="rId7" Type="http://schemas.openxmlformats.org/officeDocument/2006/relationships/tags" Target="../tags/tag417.xml"/><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image" Target="../media/image2.jpeg"/><Relationship Id="rId5" Type="http://schemas.openxmlformats.org/officeDocument/2006/relationships/tags" Target="../tags/tag415.xml"/><Relationship Id="rId10" Type="http://schemas.openxmlformats.org/officeDocument/2006/relationships/image" Target="../media/image1.png"/><Relationship Id="rId4" Type="http://schemas.openxmlformats.org/officeDocument/2006/relationships/tags" Target="../tags/tag414.xml"/><Relationship Id="rId9"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8" Type="http://schemas.openxmlformats.org/officeDocument/2006/relationships/tags" Target="../tags/tag428.xml"/><Relationship Id="rId13" Type="http://schemas.openxmlformats.org/officeDocument/2006/relationships/tags" Target="../tags/tag433.xml"/><Relationship Id="rId18" Type="http://schemas.openxmlformats.org/officeDocument/2006/relationships/tags" Target="../tags/tag438.xml"/><Relationship Id="rId26" Type="http://schemas.openxmlformats.org/officeDocument/2006/relationships/image" Target="../media/image72.png"/><Relationship Id="rId3" Type="http://schemas.openxmlformats.org/officeDocument/2006/relationships/tags" Target="../tags/tag423.xml"/><Relationship Id="rId21" Type="http://schemas.openxmlformats.org/officeDocument/2006/relationships/image" Target="../media/image1.png"/><Relationship Id="rId7" Type="http://schemas.openxmlformats.org/officeDocument/2006/relationships/tags" Target="../tags/tag427.xml"/><Relationship Id="rId12" Type="http://schemas.openxmlformats.org/officeDocument/2006/relationships/tags" Target="../tags/tag432.xml"/><Relationship Id="rId17" Type="http://schemas.openxmlformats.org/officeDocument/2006/relationships/tags" Target="../tags/tag437.xml"/><Relationship Id="rId25" Type="http://schemas.openxmlformats.org/officeDocument/2006/relationships/image" Target="../media/image71.png"/><Relationship Id="rId2" Type="http://schemas.openxmlformats.org/officeDocument/2006/relationships/tags" Target="../tags/tag422.xml"/><Relationship Id="rId16" Type="http://schemas.openxmlformats.org/officeDocument/2006/relationships/tags" Target="../tags/tag436.xml"/><Relationship Id="rId20" Type="http://schemas.openxmlformats.org/officeDocument/2006/relationships/notesSlide" Target="../notesSlides/notesSlide26.xml"/><Relationship Id="rId29" Type="http://schemas.openxmlformats.org/officeDocument/2006/relationships/image" Target="../media/image75.png"/><Relationship Id="rId1" Type="http://schemas.openxmlformats.org/officeDocument/2006/relationships/tags" Target="../tags/tag421.xml"/><Relationship Id="rId6" Type="http://schemas.openxmlformats.org/officeDocument/2006/relationships/tags" Target="../tags/tag426.xml"/><Relationship Id="rId11" Type="http://schemas.openxmlformats.org/officeDocument/2006/relationships/tags" Target="../tags/tag431.xml"/><Relationship Id="rId24" Type="http://schemas.openxmlformats.org/officeDocument/2006/relationships/image" Target="../media/image70.png"/><Relationship Id="rId5" Type="http://schemas.openxmlformats.org/officeDocument/2006/relationships/tags" Target="../tags/tag425.xml"/><Relationship Id="rId15" Type="http://schemas.openxmlformats.org/officeDocument/2006/relationships/tags" Target="../tags/tag435.xml"/><Relationship Id="rId23" Type="http://schemas.openxmlformats.org/officeDocument/2006/relationships/image" Target="../media/image69.png"/><Relationship Id="rId28" Type="http://schemas.openxmlformats.org/officeDocument/2006/relationships/image" Target="../media/image74.png"/><Relationship Id="rId10" Type="http://schemas.openxmlformats.org/officeDocument/2006/relationships/tags" Target="../tags/tag430.xml"/><Relationship Id="rId19" Type="http://schemas.openxmlformats.org/officeDocument/2006/relationships/slideLayout" Target="../slideLayouts/slideLayout2.xml"/><Relationship Id="rId31" Type="http://schemas.openxmlformats.org/officeDocument/2006/relationships/image" Target="../media/image77.png"/><Relationship Id="rId4" Type="http://schemas.openxmlformats.org/officeDocument/2006/relationships/tags" Target="../tags/tag424.xml"/><Relationship Id="rId9" Type="http://schemas.openxmlformats.org/officeDocument/2006/relationships/tags" Target="../tags/tag429.xml"/><Relationship Id="rId14" Type="http://schemas.openxmlformats.org/officeDocument/2006/relationships/tags" Target="../tags/tag434.xml"/><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diagramColors" Target="../diagrams/colors3.xml"/><Relationship Id="rId3" Type="http://schemas.openxmlformats.org/officeDocument/2006/relationships/tags" Target="../tags/tag444.xml"/><Relationship Id="rId7" Type="http://schemas.openxmlformats.org/officeDocument/2006/relationships/tags" Target="../tags/tag448.xml"/><Relationship Id="rId12" Type="http://schemas.openxmlformats.org/officeDocument/2006/relationships/diagramQuickStyle" Target="../diagrams/quickStyle3.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tags" Target="../tags/tag447.xml"/><Relationship Id="rId11" Type="http://schemas.openxmlformats.org/officeDocument/2006/relationships/diagramLayout" Target="../diagrams/layout3.xml"/><Relationship Id="rId5" Type="http://schemas.openxmlformats.org/officeDocument/2006/relationships/tags" Target="../tags/tag446.xml"/><Relationship Id="rId10" Type="http://schemas.openxmlformats.org/officeDocument/2006/relationships/diagramData" Target="../diagrams/data3.xml"/><Relationship Id="rId4" Type="http://schemas.openxmlformats.org/officeDocument/2006/relationships/tags" Target="../tags/tag445.xml"/><Relationship Id="rId9" Type="http://schemas.openxmlformats.org/officeDocument/2006/relationships/image" Target="../media/image1.png"/><Relationship Id="rId14" Type="http://schemas.microsoft.com/office/2007/relationships/diagramDrawing" Target="../diagrams/drawing3.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diagramDrawing" Target="../diagrams/drawing4.xml"/><Relationship Id="rId3" Type="http://schemas.openxmlformats.org/officeDocument/2006/relationships/tags" Target="../tags/tag451.xml"/><Relationship Id="rId7" Type="http://schemas.openxmlformats.org/officeDocument/2006/relationships/slideLayout" Target="../slideLayouts/slideLayout2.xml"/><Relationship Id="rId12" Type="http://schemas.openxmlformats.org/officeDocument/2006/relationships/diagramColors" Target="../diagrams/colors4.xml"/><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tags" Target="../tags/tag454.xml"/><Relationship Id="rId11" Type="http://schemas.openxmlformats.org/officeDocument/2006/relationships/diagramQuickStyle" Target="../diagrams/quickStyle4.xml"/><Relationship Id="rId5" Type="http://schemas.openxmlformats.org/officeDocument/2006/relationships/tags" Target="../tags/tag453.xml"/><Relationship Id="rId10" Type="http://schemas.openxmlformats.org/officeDocument/2006/relationships/diagramLayout" Target="../diagrams/layout4.xml"/><Relationship Id="rId4" Type="http://schemas.openxmlformats.org/officeDocument/2006/relationships/tags" Target="../tags/tag452.xml"/><Relationship Id="rId9" Type="http://schemas.openxmlformats.org/officeDocument/2006/relationships/diagramData" Target="../diagrams/data4.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diagramColors" Target="../diagrams/colors5.xml"/><Relationship Id="rId3" Type="http://schemas.openxmlformats.org/officeDocument/2006/relationships/tags" Target="../tags/tag457.xml"/><Relationship Id="rId7" Type="http://schemas.openxmlformats.org/officeDocument/2006/relationships/tags" Target="../tags/tag461.xml"/><Relationship Id="rId12" Type="http://schemas.openxmlformats.org/officeDocument/2006/relationships/diagramQuickStyle" Target="../diagrams/quickStyle5.xml"/><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tags" Target="../tags/tag460.xml"/><Relationship Id="rId11" Type="http://schemas.openxmlformats.org/officeDocument/2006/relationships/diagramLayout" Target="../diagrams/layout5.xml"/><Relationship Id="rId5" Type="http://schemas.openxmlformats.org/officeDocument/2006/relationships/tags" Target="../tags/tag459.xml"/><Relationship Id="rId10" Type="http://schemas.openxmlformats.org/officeDocument/2006/relationships/diagramData" Target="../diagrams/data5.xml"/><Relationship Id="rId4" Type="http://schemas.openxmlformats.org/officeDocument/2006/relationships/tags" Target="../tags/tag458.xml"/><Relationship Id="rId9" Type="http://schemas.openxmlformats.org/officeDocument/2006/relationships/image" Target="../media/image1.png"/><Relationship Id="rId14" Type="http://schemas.microsoft.com/office/2007/relationships/diagramDrawing" Target="../diagrams/drawing5.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diagramDrawing" Target="../diagrams/drawing6.xml"/><Relationship Id="rId3" Type="http://schemas.openxmlformats.org/officeDocument/2006/relationships/tags" Target="../tags/tag464.xml"/><Relationship Id="rId7" Type="http://schemas.openxmlformats.org/officeDocument/2006/relationships/slideLayout" Target="../slideLayouts/slideLayout2.xml"/><Relationship Id="rId12" Type="http://schemas.openxmlformats.org/officeDocument/2006/relationships/diagramColors" Target="../diagrams/colors6.xml"/><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tags" Target="../tags/tag467.xml"/><Relationship Id="rId11" Type="http://schemas.openxmlformats.org/officeDocument/2006/relationships/diagramQuickStyle" Target="../diagrams/quickStyle6.xml"/><Relationship Id="rId5" Type="http://schemas.openxmlformats.org/officeDocument/2006/relationships/tags" Target="../tags/tag466.xml"/><Relationship Id="rId10" Type="http://schemas.openxmlformats.org/officeDocument/2006/relationships/diagramLayout" Target="../diagrams/layout6.xml"/><Relationship Id="rId4" Type="http://schemas.openxmlformats.org/officeDocument/2006/relationships/tags" Target="../tags/tag465.xml"/><Relationship Id="rId9"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470.xml"/><Relationship Id="rId7" Type="http://schemas.openxmlformats.org/officeDocument/2006/relationships/slideLayout" Target="../slideLayouts/slideLayout2.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tags" Target="../tags/tag473.xml"/><Relationship Id="rId5" Type="http://schemas.openxmlformats.org/officeDocument/2006/relationships/tags" Target="../tags/tag472.xml"/><Relationship Id="rId4" Type="http://schemas.openxmlformats.org/officeDocument/2006/relationships/tags" Target="../tags/tag47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diagramColors" Target="../diagrams/colors1.xml"/><Relationship Id="rId3" Type="http://schemas.openxmlformats.org/officeDocument/2006/relationships/tags" Target="../tags/tag97.xml"/><Relationship Id="rId7" Type="http://schemas.openxmlformats.org/officeDocument/2006/relationships/slideLayout" Target="../slideLayouts/slideLayout2.xml"/><Relationship Id="rId12" Type="http://schemas.openxmlformats.org/officeDocument/2006/relationships/diagramQuickStyle" Target="../diagrams/quickStyle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diagramLayout" Target="../diagrams/layout1.xml"/><Relationship Id="rId5" Type="http://schemas.openxmlformats.org/officeDocument/2006/relationships/tags" Target="../tags/tag99.xml"/><Relationship Id="rId10" Type="http://schemas.openxmlformats.org/officeDocument/2006/relationships/diagramData" Target="../diagrams/data1.xml"/><Relationship Id="rId4" Type="http://schemas.openxmlformats.org/officeDocument/2006/relationships/tags" Target="../tags/tag98.xml"/><Relationship Id="rId9" Type="http://schemas.openxmlformats.org/officeDocument/2006/relationships/image" Target="../media/image1.png"/><Relationship Id="rId14" Type="http://schemas.microsoft.com/office/2007/relationships/diagramDrawing" Target="../diagrams/drawing1.xml"/></Relationships>
</file>

<file path=ppt/slides/_rels/slide40.xml.rels><?xml version="1.0" encoding="UTF-8" standalone="yes"?>
<Relationships xmlns="http://schemas.openxmlformats.org/package/2006/relationships"><Relationship Id="rId8" Type="http://schemas.openxmlformats.org/officeDocument/2006/relationships/tags" Target="../tags/tag484.xml"/><Relationship Id="rId13" Type="http://schemas.openxmlformats.org/officeDocument/2006/relationships/tags" Target="../tags/tag489.xml"/><Relationship Id="rId18" Type="http://schemas.openxmlformats.org/officeDocument/2006/relationships/slideLayout" Target="../slideLayouts/slideLayout2.xml"/><Relationship Id="rId3" Type="http://schemas.openxmlformats.org/officeDocument/2006/relationships/tags" Target="../tags/tag479.xml"/><Relationship Id="rId21" Type="http://schemas.openxmlformats.org/officeDocument/2006/relationships/image" Target="../media/image89.png"/><Relationship Id="rId7" Type="http://schemas.openxmlformats.org/officeDocument/2006/relationships/tags" Target="../tags/tag483.xml"/><Relationship Id="rId12" Type="http://schemas.openxmlformats.org/officeDocument/2006/relationships/tags" Target="../tags/tag488.xml"/><Relationship Id="rId17" Type="http://schemas.openxmlformats.org/officeDocument/2006/relationships/tags" Target="../tags/tag493.xml"/><Relationship Id="rId2" Type="http://schemas.openxmlformats.org/officeDocument/2006/relationships/tags" Target="../tags/tag478.xml"/><Relationship Id="rId16" Type="http://schemas.openxmlformats.org/officeDocument/2006/relationships/tags" Target="../tags/tag492.xml"/><Relationship Id="rId20" Type="http://schemas.openxmlformats.org/officeDocument/2006/relationships/image" Target="../media/image1.png"/><Relationship Id="rId1" Type="http://schemas.openxmlformats.org/officeDocument/2006/relationships/tags" Target="../tags/tag477.xml"/><Relationship Id="rId6" Type="http://schemas.openxmlformats.org/officeDocument/2006/relationships/tags" Target="../tags/tag482.xml"/><Relationship Id="rId11" Type="http://schemas.openxmlformats.org/officeDocument/2006/relationships/tags" Target="../tags/tag487.xml"/><Relationship Id="rId24" Type="http://schemas.openxmlformats.org/officeDocument/2006/relationships/image" Target="../media/image92.png"/><Relationship Id="rId5" Type="http://schemas.openxmlformats.org/officeDocument/2006/relationships/tags" Target="../tags/tag481.xml"/><Relationship Id="rId15" Type="http://schemas.openxmlformats.org/officeDocument/2006/relationships/tags" Target="../tags/tag491.xml"/><Relationship Id="rId23" Type="http://schemas.openxmlformats.org/officeDocument/2006/relationships/image" Target="../media/image91.png"/><Relationship Id="rId10" Type="http://schemas.openxmlformats.org/officeDocument/2006/relationships/tags" Target="../tags/tag486.xml"/><Relationship Id="rId19" Type="http://schemas.openxmlformats.org/officeDocument/2006/relationships/notesSlide" Target="../notesSlides/notesSlide28.xml"/><Relationship Id="rId4" Type="http://schemas.openxmlformats.org/officeDocument/2006/relationships/tags" Target="../tags/tag480.xml"/><Relationship Id="rId9" Type="http://schemas.openxmlformats.org/officeDocument/2006/relationships/tags" Target="../tags/tag485.xml"/><Relationship Id="rId14" Type="http://schemas.openxmlformats.org/officeDocument/2006/relationships/tags" Target="../tags/tag490.xml"/><Relationship Id="rId22" Type="http://schemas.openxmlformats.org/officeDocument/2006/relationships/image" Target="../media/image90.png"/></Relationships>
</file>

<file path=ppt/slides/_rels/slide41.xml.rels><?xml version="1.0" encoding="UTF-8" standalone="yes"?>
<Relationships xmlns="http://schemas.openxmlformats.org/package/2006/relationships"><Relationship Id="rId13" Type="http://schemas.openxmlformats.org/officeDocument/2006/relationships/tags" Target="../tags/tag509.xml"/><Relationship Id="rId18" Type="http://schemas.openxmlformats.org/officeDocument/2006/relationships/tags" Target="../tags/tag514.xml"/><Relationship Id="rId26" Type="http://schemas.openxmlformats.org/officeDocument/2006/relationships/tags" Target="../tags/tag522.xml"/><Relationship Id="rId39" Type="http://schemas.openxmlformats.org/officeDocument/2006/relationships/tags" Target="../tags/tag535.xml"/><Relationship Id="rId3" Type="http://schemas.openxmlformats.org/officeDocument/2006/relationships/tags" Target="../tags/tag499.xml"/><Relationship Id="rId21" Type="http://schemas.openxmlformats.org/officeDocument/2006/relationships/tags" Target="../tags/tag517.xml"/><Relationship Id="rId34" Type="http://schemas.openxmlformats.org/officeDocument/2006/relationships/tags" Target="../tags/tag530.xml"/><Relationship Id="rId42" Type="http://schemas.openxmlformats.org/officeDocument/2006/relationships/tags" Target="../tags/tag538.xml"/><Relationship Id="rId47" Type="http://schemas.openxmlformats.org/officeDocument/2006/relationships/slideLayout" Target="../slideLayouts/slideLayout2.xml"/><Relationship Id="rId7" Type="http://schemas.openxmlformats.org/officeDocument/2006/relationships/tags" Target="../tags/tag503.xml"/><Relationship Id="rId12" Type="http://schemas.openxmlformats.org/officeDocument/2006/relationships/tags" Target="../tags/tag508.xml"/><Relationship Id="rId17" Type="http://schemas.openxmlformats.org/officeDocument/2006/relationships/tags" Target="../tags/tag513.xml"/><Relationship Id="rId25" Type="http://schemas.openxmlformats.org/officeDocument/2006/relationships/tags" Target="../tags/tag521.xml"/><Relationship Id="rId33" Type="http://schemas.openxmlformats.org/officeDocument/2006/relationships/tags" Target="../tags/tag529.xml"/><Relationship Id="rId38" Type="http://schemas.openxmlformats.org/officeDocument/2006/relationships/tags" Target="../tags/tag534.xml"/><Relationship Id="rId46" Type="http://schemas.openxmlformats.org/officeDocument/2006/relationships/tags" Target="../tags/tag542.xml"/><Relationship Id="rId2" Type="http://schemas.openxmlformats.org/officeDocument/2006/relationships/tags" Target="../tags/tag498.xml"/><Relationship Id="rId16" Type="http://schemas.openxmlformats.org/officeDocument/2006/relationships/tags" Target="../tags/tag512.xml"/><Relationship Id="rId20" Type="http://schemas.openxmlformats.org/officeDocument/2006/relationships/tags" Target="../tags/tag516.xml"/><Relationship Id="rId29" Type="http://schemas.openxmlformats.org/officeDocument/2006/relationships/tags" Target="../tags/tag525.xml"/><Relationship Id="rId41" Type="http://schemas.openxmlformats.org/officeDocument/2006/relationships/tags" Target="../tags/tag537.xml"/><Relationship Id="rId1" Type="http://schemas.openxmlformats.org/officeDocument/2006/relationships/tags" Target="../tags/tag497.xml"/><Relationship Id="rId6" Type="http://schemas.openxmlformats.org/officeDocument/2006/relationships/tags" Target="../tags/tag502.xml"/><Relationship Id="rId11" Type="http://schemas.openxmlformats.org/officeDocument/2006/relationships/tags" Target="../tags/tag507.xml"/><Relationship Id="rId24" Type="http://schemas.openxmlformats.org/officeDocument/2006/relationships/tags" Target="../tags/tag520.xml"/><Relationship Id="rId32" Type="http://schemas.openxmlformats.org/officeDocument/2006/relationships/tags" Target="../tags/tag528.xml"/><Relationship Id="rId37" Type="http://schemas.openxmlformats.org/officeDocument/2006/relationships/tags" Target="../tags/tag533.xml"/><Relationship Id="rId40" Type="http://schemas.openxmlformats.org/officeDocument/2006/relationships/tags" Target="../tags/tag536.xml"/><Relationship Id="rId45" Type="http://schemas.openxmlformats.org/officeDocument/2006/relationships/tags" Target="../tags/tag541.xml"/><Relationship Id="rId5" Type="http://schemas.openxmlformats.org/officeDocument/2006/relationships/tags" Target="../tags/tag501.xml"/><Relationship Id="rId15" Type="http://schemas.openxmlformats.org/officeDocument/2006/relationships/tags" Target="../tags/tag511.xml"/><Relationship Id="rId23" Type="http://schemas.openxmlformats.org/officeDocument/2006/relationships/tags" Target="../tags/tag519.xml"/><Relationship Id="rId28" Type="http://schemas.openxmlformats.org/officeDocument/2006/relationships/tags" Target="../tags/tag524.xml"/><Relationship Id="rId36" Type="http://schemas.openxmlformats.org/officeDocument/2006/relationships/tags" Target="../tags/tag532.xml"/><Relationship Id="rId49" Type="http://schemas.openxmlformats.org/officeDocument/2006/relationships/image" Target="../media/image1.png"/><Relationship Id="rId10" Type="http://schemas.openxmlformats.org/officeDocument/2006/relationships/tags" Target="../tags/tag506.xml"/><Relationship Id="rId19" Type="http://schemas.openxmlformats.org/officeDocument/2006/relationships/tags" Target="../tags/tag515.xml"/><Relationship Id="rId31" Type="http://schemas.openxmlformats.org/officeDocument/2006/relationships/tags" Target="../tags/tag527.xml"/><Relationship Id="rId44" Type="http://schemas.openxmlformats.org/officeDocument/2006/relationships/tags" Target="../tags/tag540.xml"/><Relationship Id="rId4" Type="http://schemas.openxmlformats.org/officeDocument/2006/relationships/tags" Target="../tags/tag500.xml"/><Relationship Id="rId9" Type="http://schemas.openxmlformats.org/officeDocument/2006/relationships/tags" Target="../tags/tag505.xml"/><Relationship Id="rId14" Type="http://schemas.openxmlformats.org/officeDocument/2006/relationships/tags" Target="../tags/tag510.xml"/><Relationship Id="rId22" Type="http://schemas.openxmlformats.org/officeDocument/2006/relationships/tags" Target="../tags/tag518.xml"/><Relationship Id="rId27" Type="http://schemas.openxmlformats.org/officeDocument/2006/relationships/tags" Target="../tags/tag523.xml"/><Relationship Id="rId30" Type="http://schemas.openxmlformats.org/officeDocument/2006/relationships/tags" Target="../tags/tag526.xml"/><Relationship Id="rId35" Type="http://schemas.openxmlformats.org/officeDocument/2006/relationships/tags" Target="../tags/tag531.xml"/><Relationship Id="rId43" Type="http://schemas.openxmlformats.org/officeDocument/2006/relationships/tags" Target="../tags/tag539.xml"/><Relationship Id="rId48" Type="http://schemas.openxmlformats.org/officeDocument/2006/relationships/notesSlide" Target="../notesSlides/notesSlide29.xml"/><Relationship Id="rId8" Type="http://schemas.openxmlformats.org/officeDocument/2006/relationships/tags" Target="../tags/tag504.xml"/></Relationships>
</file>

<file path=ppt/slides/_rels/slide42.xml.rels><?xml version="1.0" encoding="UTF-8" standalone="yes"?>
<Relationships xmlns="http://schemas.openxmlformats.org/package/2006/relationships"><Relationship Id="rId8" Type="http://schemas.openxmlformats.org/officeDocument/2006/relationships/tags" Target="../tags/tag553.xml"/><Relationship Id="rId13" Type="http://schemas.openxmlformats.org/officeDocument/2006/relationships/tags" Target="../tags/tag558.xml"/><Relationship Id="rId18" Type="http://schemas.openxmlformats.org/officeDocument/2006/relationships/tags" Target="../tags/tag563.xml"/><Relationship Id="rId26" Type="http://schemas.openxmlformats.org/officeDocument/2006/relationships/image" Target="../media/image10.png"/><Relationship Id="rId3" Type="http://schemas.openxmlformats.org/officeDocument/2006/relationships/tags" Target="../tags/tag548.xml"/><Relationship Id="rId21" Type="http://schemas.openxmlformats.org/officeDocument/2006/relationships/image" Target="../media/image1.png"/><Relationship Id="rId7" Type="http://schemas.openxmlformats.org/officeDocument/2006/relationships/tags" Target="../tags/tag552.xml"/><Relationship Id="rId12" Type="http://schemas.openxmlformats.org/officeDocument/2006/relationships/tags" Target="../tags/tag557.xml"/><Relationship Id="rId17" Type="http://schemas.openxmlformats.org/officeDocument/2006/relationships/tags" Target="../tags/tag562.xml"/><Relationship Id="rId25" Type="http://schemas.openxmlformats.org/officeDocument/2006/relationships/image" Target="../media/image94.png"/><Relationship Id="rId2" Type="http://schemas.openxmlformats.org/officeDocument/2006/relationships/tags" Target="../tags/tag547.xml"/><Relationship Id="rId16" Type="http://schemas.openxmlformats.org/officeDocument/2006/relationships/tags" Target="../tags/tag561.xml"/><Relationship Id="rId20" Type="http://schemas.openxmlformats.org/officeDocument/2006/relationships/notesSlide" Target="../notesSlides/notesSlide30.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tags" Target="../tags/tag556.xml"/><Relationship Id="rId24" Type="http://schemas.openxmlformats.org/officeDocument/2006/relationships/image" Target="../media/image93.png"/><Relationship Id="rId5" Type="http://schemas.openxmlformats.org/officeDocument/2006/relationships/tags" Target="../tags/tag550.xml"/><Relationship Id="rId15" Type="http://schemas.openxmlformats.org/officeDocument/2006/relationships/tags" Target="../tags/tag560.xml"/><Relationship Id="rId23" Type="http://schemas.openxmlformats.org/officeDocument/2006/relationships/image" Target="../media/image90.png"/><Relationship Id="rId10" Type="http://schemas.openxmlformats.org/officeDocument/2006/relationships/tags" Target="../tags/tag555.xml"/><Relationship Id="rId19" Type="http://schemas.openxmlformats.org/officeDocument/2006/relationships/slideLayout" Target="../slideLayouts/slideLayout2.xml"/><Relationship Id="rId4" Type="http://schemas.openxmlformats.org/officeDocument/2006/relationships/tags" Target="../tags/tag549.xml"/><Relationship Id="rId9" Type="http://schemas.openxmlformats.org/officeDocument/2006/relationships/tags" Target="../tags/tag554.xml"/><Relationship Id="rId14" Type="http://schemas.openxmlformats.org/officeDocument/2006/relationships/tags" Target="../tags/tag559.xml"/><Relationship Id="rId22" Type="http://schemas.openxmlformats.org/officeDocument/2006/relationships/image" Target="../media/image91.png"/></Relationships>
</file>

<file path=ppt/slides/_rels/slide43.xml.rels><?xml version="1.0" encoding="UTF-8" standalone="yes"?>
<Relationships xmlns="http://schemas.openxmlformats.org/package/2006/relationships"><Relationship Id="rId8" Type="http://schemas.openxmlformats.org/officeDocument/2006/relationships/tags" Target="../tags/tag574.xml"/><Relationship Id="rId13" Type="http://schemas.openxmlformats.org/officeDocument/2006/relationships/tags" Target="../tags/tag579.xml"/><Relationship Id="rId18" Type="http://schemas.openxmlformats.org/officeDocument/2006/relationships/slideLayout" Target="../slideLayouts/slideLayout2.xml"/><Relationship Id="rId3" Type="http://schemas.openxmlformats.org/officeDocument/2006/relationships/tags" Target="../tags/tag569.xml"/><Relationship Id="rId21" Type="http://schemas.openxmlformats.org/officeDocument/2006/relationships/image" Target="../media/image93.png"/><Relationship Id="rId7" Type="http://schemas.openxmlformats.org/officeDocument/2006/relationships/tags" Target="../tags/tag573.xml"/><Relationship Id="rId12" Type="http://schemas.openxmlformats.org/officeDocument/2006/relationships/tags" Target="../tags/tag578.xml"/><Relationship Id="rId17" Type="http://schemas.openxmlformats.org/officeDocument/2006/relationships/tags" Target="../tags/tag583.xml"/><Relationship Id="rId2" Type="http://schemas.openxmlformats.org/officeDocument/2006/relationships/tags" Target="../tags/tag568.xml"/><Relationship Id="rId16" Type="http://schemas.openxmlformats.org/officeDocument/2006/relationships/tags" Target="../tags/tag582.xml"/><Relationship Id="rId20" Type="http://schemas.openxmlformats.org/officeDocument/2006/relationships/image" Target="../media/image1.png"/><Relationship Id="rId1" Type="http://schemas.openxmlformats.org/officeDocument/2006/relationships/tags" Target="../tags/tag567.xml"/><Relationship Id="rId6" Type="http://schemas.openxmlformats.org/officeDocument/2006/relationships/tags" Target="../tags/tag572.xml"/><Relationship Id="rId11" Type="http://schemas.openxmlformats.org/officeDocument/2006/relationships/tags" Target="../tags/tag577.xml"/><Relationship Id="rId24" Type="http://schemas.openxmlformats.org/officeDocument/2006/relationships/image" Target="../media/image12.png"/><Relationship Id="rId5" Type="http://schemas.openxmlformats.org/officeDocument/2006/relationships/tags" Target="../tags/tag571.xml"/><Relationship Id="rId15" Type="http://schemas.openxmlformats.org/officeDocument/2006/relationships/tags" Target="../tags/tag581.xml"/><Relationship Id="rId23" Type="http://schemas.openxmlformats.org/officeDocument/2006/relationships/image" Target="../media/image94.png"/><Relationship Id="rId10" Type="http://schemas.openxmlformats.org/officeDocument/2006/relationships/tags" Target="../tags/tag576.xml"/><Relationship Id="rId19" Type="http://schemas.openxmlformats.org/officeDocument/2006/relationships/notesSlide" Target="../notesSlides/notesSlide31.xml"/><Relationship Id="rId4" Type="http://schemas.openxmlformats.org/officeDocument/2006/relationships/tags" Target="../tags/tag570.xml"/><Relationship Id="rId9" Type="http://schemas.openxmlformats.org/officeDocument/2006/relationships/tags" Target="../tags/tag575.xml"/><Relationship Id="rId14" Type="http://schemas.openxmlformats.org/officeDocument/2006/relationships/tags" Target="../tags/tag580.xml"/><Relationship Id="rId22" Type="http://schemas.openxmlformats.org/officeDocument/2006/relationships/image" Target="../media/image95.png"/></Relationships>
</file>

<file path=ppt/slides/_rels/slide44.xml.rels><?xml version="1.0" encoding="UTF-8" standalone="yes"?>
<Relationships xmlns="http://schemas.openxmlformats.org/package/2006/relationships"><Relationship Id="rId8" Type="http://schemas.openxmlformats.org/officeDocument/2006/relationships/tags" Target="../tags/tag594.xml"/><Relationship Id="rId13" Type="http://schemas.openxmlformats.org/officeDocument/2006/relationships/tags" Target="../tags/tag599.xml"/><Relationship Id="rId18" Type="http://schemas.openxmlformats.org/officeDocument/2006/relationships/slideLayout" Target="../slideLayouts/slideLayout2.xml"/><Relationship Id="rId3" Type="http://schemas.openxmlformats.org/officeDocument/2006/relationships/tags" Target="../tags/tag589.xml"/><Relationship Id="rId21" Type="http://schemas.openxmlformats.org/officeDocument/2006/relationships/image" Target="../media/image94.png"/><Relationship Id="rId7" Type="http://schemas.openxmlformats.org/officeDocument/2006/relationships/tags" Target="../tags/tag593.xml"/><Relationship Id="rId12" Type="http://schemas.openxmlformats.org/officeDocument/2006/relationships/tags" Target="../tags/tag598.xml"/><Relationship Id="rId17" Type="http://schemas.openxmlformats.org/officeDocument/2006/relationships/tags" Target="../tags/tag603.xml"/><Relationship Id="rId2" Type="http://schemas.openxmlformats.org/officeDocument/2006/relationships/tags" Target="../tags/tag588.xml"/><Relationship Id="rId16" Type="http://schemas.openxmlformats.org/officeDocument/2006/relationships/tags" Target="../tags/tag602.xml"/><Relationship Id="rId20" Type="http://schemas.openxmlformats.org/officeDocument/2006/relationships/image" Target="../media/image1.png"/><Relationship Id="rId1" Type="http://schemas.openxmlformats.org/officeDocument/2006/relationships/tags" Target="../tags/tag587.xml"/><Relationship Id="rId6" Type="http://schemas.openxmlformats.org/officeDocument/2006/relationships/tags" Target="../tags/tag592.xml"/><Relationship Id="rId11" Type="http://schemas.openxmlformats.org/officeDocument/2006/relationships/tags" Target="../tags/tag597.xml"/><Relationship Id="rId24" Type="http://schemas.openxmlformats.org/officeDocument/2006/relationships/image" Target="../media/image90.png"/><Relationship Id="rId5" Type="http://schemas.openxmlformats.org/officeDocument/2006/relationships/tags" Target="../tags/tag591.xml"/><Relationship Id="rId15" Type="http://schemas.openxmlformats.org/officeDocument/2006/relationships/tags" Target="../tags/tag601.xml"/><Relationship Id="rId23" Type="http://schemas.openxmlformats.org/officeDocument/2006/relationships/image" Target="../media/image93.png"/><Relationship Id="rId10" Type="http://schemas.openxmlformats.org/officeDocument/2006/relationships/tags" Target="../tags/tag596.xml"/><Relationship Id="rId19" Type="http://schemas.openxmlformats.org/officeDocument/2006/relationships/notesSlide" Target="../notesSlides/notesSlide32.xml"/><Relationship Id="rId4" Type="http://schemas.openxmlformats.org/officeDocument/2006/relationships/tags" Target="../tags/tag590.xml"/><Relationship Id="rId9" Type="http://schemas.openxmlformats.org/officeDocument/2006/relationships/tags" Target="../tags/tag595.xml"/><Relationship Id="rId14" Type="http://schemas.openxmlformats.org/officeDocument/2006/relationships/tags" Target="../tags/tag600.xml"/><Relationship Id="rId22" Type="http://schemas.openxmlformats.org/officeDocument/2006/relationships/image" Target="../media/image12.png"/></Relationships>
</file>

<file path=ppt/slides/_rels/slide45.xml.rels><?xml version="1.0" encoding="UTF-8" standalone="yes"?>
<Relationships xmlns="http://schemas.openxmlformats.org/package/2006/relationships"><Relationship Id="rId8" Type="http://schemas.openxmlformats.org/officeDocument/2006/relationships/tags" Target="../tags/tag614.xml"/><Relationship Id="rId13" Type="http://schemas.openxmlformats.org/officeDocument/2006/relationships/tags" Target="../tags/tag619.xml"/><Relationship Id="rId18" Type="http://schemas.openxmlformats.org/officeDocument/2006/relationships/tags" Target="../tags/tag624.xml"/><Relationship Id="rId26" Type="http://schemas.openxmlformats.org/officeDocument/2006/relationships/tags" Target="../tags/tag632.xml"/><Relationship Id="rId3" Type="http://schemas.openxmlformats.org/officeDocument/2006/relationships/tags" Target="../tags/tag609.xml"/><Relationship Id="rId21" Type="http://schemas.openxmlformats.org/officeDocument/2006/relationships/tags" Target="../tags/tag627.xml"/><Relationship Id="rId34" Type="http://schemas.openxmlformats.org/officeDocument/2006/relationships/notesSlide" Target="../notesSlides/notesSlide33.xml"/><Relationship Id="rId7" Type="http://schemas.openxmlformats.org/officeDocument/2006/relationships/tags" Target="../tags/tag613.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33" Type="http://schemas.openxmlformats.org/officeDocument/2006/relationships/slideLayout" Target="../slideLayouts/slideLayout2.xml"/><Relationship Id="rId2" Type="http://schemas.openxmlformats.org/officeDocument/2006/relationships/tags" Target="../tags/tag608.xml"/><Relationship Id="rId16" Type="http://schemas.openxmlformats.org/officeDocument/2006/relationships/tags" Target="../tags/tag622.xml"/><Relationship Id="rId20" Type="http://schemas.openxmlformats.org/officeDocument/2006/relationships/tags" Target="../tags/tag626.xml"/><Relationship Id="rId29" Type="http://schemas.openxmlformats.org/officeDocument/2006/relationships/tags" Target="../tags/tag635.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tags" Target="../tags/tag617.xml"/><Relationship Id="rId24" Type="http://schemas.openxmlformats.org/officeDocument/2006/relationships/tags" Target="../tags/tag630.xml"/><Relationship Id="rId32" Type="http://schemas.openxmlformats.org/officeDocument/2006/relationships/tags" Target="../tags/tag638.xml"/><Relationship Id="rId5" Type="http://schemas.openxmlformats.org/officeDocument/2006/relationships/tags" Target="../tags/tag611.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10" Type="http://schemas.openxmlformats.org/officeDocument/2006/relationships/tags" Target="../tags/tag616.xml"/><Relationship Id="rId19" Type="http://schemas.openxmlformats.org/officeDocument/2006/relationships/tags" Target="../tags/tag625.xml"/><Relationship Id="rId31" Type="http://schemas.openxmlformats.org/officeDocument/2006/relationships/tags" Target="../tags/tag637.xml"/><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tags" Target="../tags/tag620.xml"/><Relationship Id="rId22" Type="http://schemas.openxmlformats.org/officeDocument/2006/relationships/tags" Target="../tags/tag628.xml"/><Relationship Id="rId27" Type="http://schemas.openxmlformats.org/officeDocument/2006/relationships/tags" Target="../tags/tag633.xml"/><Relationship Id="rId30" Type="http://schemas.openxmlformats.org/officeDocument/2006/relationships/tags" Target="../tags/tag636.xml"/><Relationship Id="rId35"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644.xml"/><Relationship Id="rId7" Type="http://schemas.openxmlformats.org/officeDocument/2006/relationships/slideLayout" Target="../slideLayouts/slideLayout2.xml"/><Relationship Id="rId2" Type="http://schemas.openxmlformats.org/officeDocument/2006/relationships/tags" Target="../tags/tag643.xml"/><Relationship Id="rId1" Type="http://schemas.openxmlformats.org/officeDocument/2006/relationships/tags" Target="../tags/tag642.xml"/><Relationship Id="rId6" Type="http://schemas.openxmlformats.org/officeDocument/2006/relationships/tags" Target="../tags/tag647.xml"/><Relationship Id="rId5" Type="http://schemas.openxmlformats.org/officeDocument/2006/relationships/tags" Target="../tags/tag646.xml"/><Relationship Id="rId4" Type="http://schemas.openxmlformats.org/officeDocument/2006/relationships/tags" Target="../tags/tag645.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653.xml"/><Relationship Id="rId7" Type="http://schemas.openxmlformats.org/officeDocument/2006/relationships/slideLayout" Target="../slideLayouts/slideLayout2.xml"/><Relationship Id="rId2" Type="http://schemas.openxmlformats.org/officeDocument/2006/relationships/tags" Target="../tags/tag652.xml"/><Relationship Id="rId1" Type="http://schemas.openxmlformats.org/officeDocument/2006/relationships/tags" Target="../tags/tag651.xml"/><Relationship Id="rId6" Type="http://schemas.openxmlformats.org/officeDocument/2006/relationships/tags" Target="../tags/tag656.xml"/><Relationship Id="rId5" Type="http://schemas.openxmlformats.org/officeDocument/2006/relationships/tags" Target="../tags/tag655.xml"/><Relationship Id="rId4" Type="http://schemas.openxmlformats.org/officeDocument/2006/relationships/tags" Target="../tags/tag654.xml"/><Relationship Id="rId9"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tags" Target="../tags/tag667.xml"/><Relationship Id="rId13" Type="http://schemas.openxmlformats.org/officeDocument/2006/relationships/notesSlide" Target="../notesSlides/notesSlide36.xml"/><Relationship Id="rId3" Type="http://schemas.openxmlformats.org/officeDocument/2006/relationships/tags" Target="../tags/tag662.xml"/><Relationship Id="rId7" Type="http://schemas.openxmlformats.org/officeDocument/2006/relationships/tags" Target="../tags/tag666.xml"/><Relationship Id="rId12" Type="http://schemas.openxmlformats.org/officeDocument/2006/relationships/slideLayout" Target="../slideLayouts/slideLayout2.xml"/><Relationship Id="rId2" Type="http://schemas.openxmlformats.org/officeDocument/2006/relationships/tags" Target="../tags/tag661.xml"/><Relationship Id="rId1" Type="http://schemas.openxmlformats.org/officeDocument/2006/relationships/tags" Target="../tags/tag660.xml"/><Relationship Id="rId6" Type="http://schemas.openxmlformats.org/officeDocument/2006/relationships/tags" Target="../tags/tag665.xml"/><Relationship Id="rId11" Type="http://schemas.openxmlformats.org/officeDocument/2006/relationships/tags" Target="../tags/tag670.xml"/><Relationship Id="rId5" Type="http://schemas.openxmlformats.org/officeDocument/2006/relationships/tags" Target="../tags/tag664.xml"/><Relationship Id="rId15" Type="http://schemas.openxmlformats.org/officeDocument/2006/relationships/image" Target="../media/image96.png"/><Relationship Id="rId10" Type="http://schemas.openxmlformats.org/officeDocument/2006/relationships/tags" Target="../tags/tag669.xml"/><Relationship Id="rId4" Type="http://schemas.openxmlformats.org/officeDocument/2006/relationships/tags" Target="../tags/tag663.xml"/><Relationship Id="rId9" Type="http://schemas.openxmlformats.org/officeDocument/2006/relationships/tags" Target="../tags/tag668.xml"/><Relationship Id="rId14"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tags" Target="../tags/tag681.xml"/><Relationship Id="rId13" Type="http://schemas.openxmlformats.org/officeDocument/2006/relationships/notesSlide" Target="../notesSlides/notesSlide37.xml"/><Relationship Id="rId3" Type="http://schemas.openxmlformats.org/officeDocument/2006/relationships/tags" Target="../tags/tag676.xml"/><Relationship Id="rId7" Type="http://schemas.openxmlformats.org/officeDocument/2006/relationships/tags" Target="../tags/tag680.xml"/><Relationship Id="rId12" Type="http://schemas.openxmlformats.org/officeDocument/2006/relationships/slideLayout" Target="../slideLayouts/slideLayout2.xml"/><Relationship Id="rId2" Type="http://schemas.openxmlformats.org/officeDocument/2006/relationships/tags" Target="../tags/tag675.xml"/><Relationship Id="rId1" Type="http://schemas.openxmlformats.org/officeDocument/2006/relationships/tags" Target="../tags/tag674.xml"/><Relationship Id="rId6" Type="http://schemas.openxmlformats.org/officeDocument/2006/relationships/tags" Target="../tags/tag679.xml"/><Relationship Id="rId11" Type="http://schemas.openxmlformats.org/officeDocument/2006/relationships/tags" Target="../tags/tag684.xml"/><Relationship Id="rId5" Type="http://schemas.openxmlformats.org/officeDocument/2006/relationships/tags" Target="../tags/tag678.xml"/><Relationship Id="rId15" Type="http://schemas.openxmlformats.org/officeDocument/2006/relationships/image" Target="../media/image96.png"/><Relationship Id="rId10" Type="http://schemas.openxmlformats.org/officeDocument/2006/relationships/tags" Target="../tags/tag683.xml"/><Relationship Id="rId4" Type="http://schemas.openxmlformats.org/officeDocument/2006/relationships/tags" Target="../tags/tag677.xml"/><Relationship Id="rId9" Type="http://schemas.openxmlformats.org/officeDocument/2006/relationships/tags" Target="../tags/tag682.xml"/><Relationship Id="rId1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diagramQuickStyle" Target="../diagrams/quickStyle2.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diagramLayout" Target="../diagrams/layout2.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diagramData" Target="../diagrams/data2.xml"/><Relationship Id="rId5" Type="http://schemas.openxmlformats.org/officeDocument/2006/relationships/tags" Target="../tags/tag108.xml"/><Relationship Id="rId15" Type="http://schemas.microsoft.com/office/2007/relationships/diagramDrawing" Target="../diagrams/drawing2.xml"/><Relationship Id="rId10" Type="http://schemas.openxmlformats.org/officeDocument/2006/relationships/image" Target="../media/image1.png"/><Relationship Id="rId4" Type="http://schemas.openxmlformats.org/officeDocument/2006/relationships/tags" Target="../tags/tag107.xml"/><Relationship Id="rId9" Type="http://schemas.openxmlformats.org/officeDocument/2006/relationships/notesSlide" Target="../notesSlides/notesSlide5.xml"/><Relationship Id="rId14" Type="http://schemas.openxmlformats.org/officeDocument/2006/relationships/diagramColors" Target="../diagrams/colors2.xml"/></Relationships>
</file>

<file path=ppt/slides/_rels/slide50.xml.rels><?xml version="1.0" encoding="UTF-8" standalone="yes"?>
<Relationships xmlns="http://schemas.openxmlformats.org/package/2006/relationships"><Relationship Id="rId8" Type="http://schemas.openxmlformats.org/officeDocument/2006/relationships/tags" Target="../tags/tag695.xml"/><Relationship Id="rId13" Type="http://schemas.openxmlformats.org/officeDocument/2006/relationships/image" Target="../media/image97.png"/><Relationship Id="rId3" Type="http://schemas.openxmlformats.org/officeDocument/2006/relationships/tags" Target="../tags/tag690.xml"/><Relationship Id="rId7" Type="http://schemas.openxmlformats.org/officeDocument/2006/relationships/tags" Target="../tags/tag694.xml"/><Relationship Id="rId12" Type="http://schemas.openxmlformats.org/officeDocument/2006/relationships/image" Target="../media/image1.png"/><Relationship Id="rId2" Type="http://schemas.openxmlformats.org/officeDocument/2006/relationships/tags" Target="../tags/tag689.xml"/><Relationship Id="rId1" Type="http://schemas.openxmlformats.org/officeDocument/2006/relationships/tags" Target="../tags/tag688.xml"/><Relationship Id="rId6" Type="http://schemas.openxmlformats.org/officeDocument/2006/relationships/tags" Target="../tags/tag693.xml"/><Relationship Id="rId11" Type="http://schemas.openxmlformats.org/officeDocument/2006/relationships/notesSlide" Target="../notesSlides/notesSlide38.xml"/><Relationship Id="rId5" Type="http://schemas.openxmlformats.org/officeDocument/2006/relationships/tags" Target="../tags/tag692.xml"/><Relationship Id="rId10" Type="http://schemas.openxmlformats.org/officeDocument/2006/relationships/slideLayout" Target="../slideLayouts/slideLayout2.xml"/><Relationship Id="rId4" Type="http://schemas.openxmlformats.org/officeDocument/2006/relationships/tags" Target="../tags/tag691.xml"/><Relationship Id="rId9" Type="http://schemas.openxmlformats.org/officeDocument/2006/relationships/tags" Target="../tags/tag696.xml"/></Relationships>
</file>

<file path=ppt/slides/_rels/slide51.xml.rels><?xml version="1.0" encoding="UTF-8" standalone="yes"?>
<Relationships xmlns="http://schemas.openxmlformats.org/package/2006/relationships"><Relationship Id="rId8" Type="http://schemas.openxmlformats.org/officeDocument/2006/relationships/tags" Target="../tags/tag707.xml"/><Relationship Id="rId13" Type="http://schemas.openxmlformats.org/officeDocument/2006/relationships/image" Target="../media/image98.png"/><Relationship Id="rId3" Type="http://schemas.openxmlformats.org/officeDocument/2006/relationships/tags" Target="../tags/tag702.xml"/><Relationship Id="rId7" Type="http://schemas.openxmlformats.org/officeDocument/2006/relationships/tags" Target="../tags/tag706.xml"/><Relationship Id="rId12" Type="http://schemas.openxmlformats.org/officeDocument/2006/relationships/image" Target="../media/image1.png"/><Relationship Id="rId2" Type="http://schemas.openxmlformats.org/officeDocument/2006/relationships/tags" Target="../tags/tag701.xml"/><Relationship Id="rId1" Type="http://schemas.openxmlformats.org/officeDocument/2006/relationships/tags" Target="../tags/tag700.xml"/><Relationship Id="rId6" Type="http://schemas.openxmlformats.org/officeDocument/2006/relationships/tags" Target="../tags/tag705.xml"/><Relationship Id="rId11" Type="http://schemas.openxmlformats.org/officeDocument/2006/relationships/notesSlide" Target="../notesSlides/notesSlide39.xml"/><Relationship Id="rId5" Type="http://schemas.openxmlformats.org/officeDocument/2006/relationships/tags" Target="../tags/tag704.xml"/><Relationship Id="rId10" Type="http://schemas.openxmlformats.org/officeDocument/2006/relationships/slideLayout" Target="../slideLayouts/slideLayout2.xml"/><Relationship Id="rId4" Type="http://schemas.openxmlformats.org/officeDocument/2006/relationships/tags" Target="../tags/tag703.xml"/><Relationship Id="rId9" Type="http://schemas.openxmlformats.org/officeDocument/2006/relationships/tags" Target="../tags/tag708.xml"/></Relationships>
</file>

<file path=ppt/slides/_rels/slide52.xml.rels><?xml version="1.0" encoding="UTF-8" standalone="yes"?>
<Relationships xmlns="http://schemas.openxmlformats.org/package/2006/relationships"><Relationship Id="rId8" Type="http://schemas.openxmlformats.org/officeDocument/2006/relationships/tags" Target="../tags/tag719.xml"/><Relationship Id="rId13" Type="http://schemas.openxmlformats.org/officeDocument/2006/relationships/tags" Target="../tags/tag724.xml"/><Relationship Id="rId18" Type="http://schemas.openxmlformats.org/officeDocument/2006/relationships/tags" Target="../tags/tag729.xml"/><Relationship Id="rId26" Type="http://schemas.openxmlformats.org/officeDocument/2006/relationships/image" Target="../media/image1.png"/><Relationship Id="rId3" Type="http://schemas.openxmlformats.org/officeDocument/2006/relationships/tags" Target="../tags/tag714.xml"/><Relationship Id="rId21" Type="http://schemas.openxmlformats.org/officeDocument/2006/relationships/tags" Target="../tags/tag732.xml"/><Relationship Id="rId7" Type="http://schemas.openxmlformats.org/officeDocument/2006/relationships/tags" Target="../tags/tag718.xml"/><Relationship Id="rId12" Type="http://schemas.openxmlformats.org/officeDocument/2006/relationships/tags" Target="../tags/tag723.xml"/><Relationship Id="rId17" Type="http://schemas.openxmlformats.org/officeDocument/2006/relationships/tags" Target="../tags/tag728.xml"/><Relationship Id="rId25" Type="http://schemas.openxmlformats.org/officeDocument/2006/relationships/notesSlide" Target="../notesSlides/notesSlide40.xml"/><Relationship Id="rId2" Type="http://schemas.openxmlformats.org/officeDocument/2006/relationships/tags" Target="../tags/tag713.xml"/><Relationship Id="rId16" Type="http://schemas.openxmlformats.org/officeDocument/2006/relationships/tags" Target="../tags/tag727.xml"/><Relationship Id="rId20" Type="http://schemas.openxmlformats.org/officeDocument/2006/relationships/tags" Target="../tags/tag731.xml"/><Relationship Id="rId29" Type="http://schemas.openxmlformats.org/officeDocument/2006/relationships/image" Target="../media/image101.png"/><Relationship Id="rId1" Type="http://schemas.openxmlformats.org/officeDocument/2006/relationships/tags" Target="../tags/tag712.xml"/><Relationship Id="rId6" Type="http://schemas.openxmlformats.org/officeDocument/2006/relationships/tags" Target="../tags/tag717.xml"/><Relationship Id="rId11" Type="http://schemas.openxmlformats.org/officeDocument/2006/relationships/tags" Target="../tags/tag722.xml"/><Relationship Id="rId24" Type="http://schemas.openxmlformats.org/officeDocument/2006/relationships/slideLayout" Target="../slideLayouts/slideLayout7.xml"/><Relationship Id="rId32" Type="http://schemas.openxmlformats.org/officeDocument/2006/relationships/image" Target="../media/image104.png"/><Relationship Id="rId5" Type="http://schemas.openxmlformats.org/officeDocument/2006/relationships/tags" Target="../tags/tag716.xml"/><Relationship Id="rId15" Type="http://schemas.openxmlformats.org/officeDocument/2006/relationships/tags" Target="../tags/tag726.xml"/><Relationship Id="rId23" Type="http://schemas.openxmlformats.org/officeDocument/2006/relationships/tags" Target="../tags/tag734.xml"/><Relationship Id="rId28" Type="http://schemas.openxmlformats.org/officeDocument/2006/relationships/image" Target="../media/image100.png"/><Relationship Id="rId10" Type="http://schemas.openxmlformats.org/officeDocument/2006/relationships/tags" Target="../tags/tag721.xml"/><Relationship Id="rId19" Type="http://schemas.openxmlformats.org/officeDocument/2006/relationships/tags" Target="../tags/tag730.xml"/><Relationship Id="rId31" Type="http://schemas.openxmlformats.org/officeDocument/2006/relationships/image" Target="../media/image103.png"/><Relationship Id="rId4" Type="http://schemas.openxmlformats.org/officeDocument/2006/relationships/tags" Target="../tags/tag715.xml"/><Relationship Id="rId9" Type="http://schemas.openxmlformats.org/officeDocument/2006/relationships/tags" Target="../tags/tag720.xml"/><Relationship Id="rId14" Type="http://schemas.openxmlformats.org/officeDocument/2006/relationships/tags" Target="../tags/tag725.xml"/><Relationship Id="rId22" Type="http://schemas.openxmlformats.org/officeDocument/2006/relationships/tags" Target="../tags/tag733.xml"/><Relationship Id="rId27" Type="http://schemas.openxmlformats.org/officeDocument/2006/relationships/image" Target="../media/image99.png"/><Relationship Id="rId30" Type="http://schemas.openxmlformats.org/officeDocument/2006/relationships/image" Target="../media/image102.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41.xml"/><Relationship Id="rId3" Type="http://schemas.openxmlformats.org/officeDocument/2006/relationships/tags" Target="../tags/tag740.xml"/><Relationship Id="rId7" Type="http://schemas.openxmlformats.org/officeDocument/2006/relationships/slideLayout" Target="../slideLayouts/slideLayout2.xml"/><Relationship Id="rId2" Type="http://schemas.openxmlformats.org/officeDocument/2006/relationships/tags" Target="../tags/tag739.xml"/><Relationship Id="rId1" Type="http://schemas.openxmlformats.org/officeDocument/2006/relationships/tags" Target="../tags/tag738.xml"/><Relationship Id="rId6" Type="http://schemas.openxmlformats.org/officeDocument/2006/relationships/tags" Target="../tags/tag743.xml"/><Relationship Id="rId5" Type="http://schemas.openxmlformats.org/officeDocument/2006/relationships/tags" Target="../tags/tag742.xml"/><Relationship Id="rId4" Type="http://schemas.openxmlformats.org/officeDocument/2006/relationships/tags" Target="../tags/tag741.xml"/><Relationship Id="rId9" Type="http://schemas.openxmlformats.org/officeDocument/2006/relationships/image" Target="../media/image1.png"/></Relationships>
</file>

<file path=ppt/slides/_rels/slide54.xml.rels><?xml version="1.0" encoding="UTF-8" standalone="yes"?>
<Relationships xmlns="http://schemas.openxmlformats.org/package/2006/relationships"><Relationship Id="rId8" Type="http://schemas.openxmlformats.org/officeDocument/2006/relationships/tags" Target="../tags/tag754.xml"/><Relationship Id="rId13" Type="http://schemas.openxmlformats.org/officeDocument/2006/relationships/notesSlide" Target="../notesSlides/notesSlide42.xml"/><Relationship Id="rId3" Type="http://schemas.openxmlformats.org/officeDocument/2006/relationships/tags" Target="../tags/tag749.xml"/><Relationship Id="rId7" Type="http://schemas.openxmlformats.org/officeDocument/2006/relationships/tags" Target="../tags/tag753.xml"/><Relationship Id="rId12" Type="http://schemas.openxmlformats.org/officeDocument/2006/relationships/slideLayout" Target="../slideLayouts/slideLayout2.xml"/><Relationship Id="rId17" Type="http://schemas.openxmlformats.org/officeDocument/2006/relationships/image" Target="../media/image106.png"/><Relationship Id="rId2" Type="http://schemas.openxmlformats.org/officeDocument/2006/relationships/tags" Target="../tags/tag748.xml"/><Relationship Id="rId16" Type="http://schemas.openxmlformats.org/officeDocument/2006/relationships/image" Target="../media/image12.png"/><Relationship Id="rId1" Type="http://schemas.openxmlformats.org/officeDocument/2006/relationships/tags" Target="../tags/tag747.xml"/><Relationship Id="rId6" Type="http://schemas.openxmlformats.org/officeDocument/2006/relationships/tags" Target="../tags/tag752.xml"/><Relationship Id="rId11" Type="http://schemas.openxmlformats.org/officeDocument/2006/relationships/tags" Target="../tags/tag757.xml"/><Relationship Id="rId5" Type="http://schemas.openxmlformats.org/officeDocument/2006/relationships/tags" Target="../tags/tag751.xml"/><Relationship Id="rId15" Type="http://schemas.openxmlformats.org/officeDocument/2006/relationships/image" Target="../media/image105.png"/><Relationship Id="rId10" Type="http://schemas.openxmlformats.org/officeDocument/2006/relationships/tags" Target="../tags/tag756.xml"/><Relationship Id="rId4" Type="http://schemas.openxmlformats.org/officeDocument/2006/relationships/tags" Target="../tags/tag750.xml"/><Relationship Id="rId9" Type="http://schemas.openxmlformats.org/officeDocument/2006/relationships/tags" Target="../tags/tag755.xml"/><Relationship Id="rId14"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tags" Target="../tags/tag768.xml"/><Relationship Id="rId13" Type="http://schemas.openxmlformats.org/officeDocument/2006/relationships/image" Target="../media/image107.png"/><Relationship Id="rId3" Type="http://schemas.openxmlformats.org/officeDocument/2006/relationships/tags" Target="../tags/tag763.xml"/><Relationship Id="rId7" Type="http://schemas.openxmlformats.org/officeDocument/2006/relationships/tags" Target="../tags/tag767.xml"/><Relationship Id="rId12" Type="http://schemas.openxmlformats.org/officeDocument/2006/relationships/image" Target="../media/image1.png"/><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tags" Target="../tags/tag766.xml"/><Relationship Id="rId11" Type="http://schemas.openxmlformats.org/officeDocument/2006/relationships/notesSlide" Target="../notesSlides/notesSlide43.xml"/><Relationship Id="rId5" Type="http://schemas.openxmlformats.org/officeDocument/2006/relationships/tags" Target="../tags/tag765.xml"/><Relationship Id="rId10" Type="http://schemas.openxmlformats.org/officeDocument/2006/relationships/slideLayout" Target="../slideLayouts/slideLayout2.xml"/><Relationship Id="rId4" Type="http://schemas.openxmlformats.org/officeDocument/2006/relationships/tags" Target="../tags/tag764.xml"/><Relationship Id="rId9" Type="http://schemas.openxmlformats.org/officeDocument/2006/relationships/tags" Target="../tags/tag769.xml"/><Relationship Id="rId14" Type="http://schemas.openxmlformats.org/officeDocument/2006/relationships/image" Target="../media/image108.png"/></Relationships>
</file>

<file path=ppt/slides/_rels/slide56.xml.rels><?xml version="1.0" encoding="UTF-8" standalone="yes"?>
<Relationships xmlns="http://schemas.openxmlformats.org/package/2006/relationships"><Relationship Id="rId8" Type="http://schemas.openxmlformats.org/officeDocument/2006/relationships/tags" Target="../tags/tag780.xml"/><Relationship Id="rId13" Type="http://schemas.openxmlformats.org/officeDocument/2006/relationships/image" Target="../media/image12.png"/><Relationship Id="rId3" Type="http://schemas.openxmlformats.org/officeDocument/2006/relationships/tags" Target="../tags/tag775.xml"/><Relationship Id="rId7" Type="http://schemas.openxmlformats.org/officeDocument/2006/relationships/tags" Target="../tags/tag779.xml"/><Relationship Id="rId12" Type="http://schemas.openxmlformats.org/officeDocument/2006/relationships/image" Target="../media/image1.png"/><Relationship Id="rId2" Type="http://schemas.openxmlformats.org/officeDocument/2006/relationships/tags" Target="../tags/tag774.xml"/><Relationship Id="rId1" Type="http://schemas.openxmlformats.org/officeDocument/2006/relationships/tags" Target="../tags/tag773.xml"/><Relationship Id="rId6" Type="http://schemas.openxmlformats.org/officeDocument/2006/relationships/tags" Target="../tags/tag778.xml"/><Relationship Id="rId11" Type="http://schemas.openxmlformats.org/officeDocument/2006/relationships/notesSlide" Target="../notesSlides/notesSlide44.xml"/><Relationship Id="rId5" Type="http://schemas.openxmlformats.org/officeDocument/2006/relationships/tags" Target="../tags/tag777.xml"/><Relationship Id="rId10" Type="http://schemas.openxmlformats.org/officeDocument/2006/relationships/slideLayout" Target="../slideLayouts/slideLayout2.xml"/><Relationship Id="rId4" Type="http://schemas.openxmlformats.org/officeDocument/2006/relationships/tags" Target="../tags/tag776.xml"/><Relationship Id="rId9" Type="http://schemas.openxmlformats.org/officeDocument/2006/relationships/tags" Target="../tags/tag781.xml"/><Relationship Id="rId14" Type="http://schemas.openxmlformats.org/officeDocument/2006/relationships/image" Target="../media/image105.png"/></Relationships>
</file>

<file path=ppt/slides/_rels/slide57.xml.rels><?xml version="1.0" encoding="UTF-8" standalone="yes"?>
<Relationships xmlns="http://schemas.openxmlformats.org/package/2006/relationships"><Relationship Id="rId8" Type="http://schemas.openxmlformats.org/officeDocument/2006/relationships/tags" Target="../tags/tag792.xml"/><Relationship Id="rId13" Type="http://schemas.openxmlformats.org/officeDocument/2006/relationships/image" Target="../media/image107.png"/><Relationship Id="rId3" Type="http://schemas.openxmlformats.org/officeDocument/2006/relationships/tags" Target="../tags/tag787.xml"/><Relationship Id="rId7" Type="http://schemas.openxmlformats.org/officeDocument/2006/relationships/tags" Target="../tags/tag791.xml"/><Relationship Id="rId12" Type="http://schemas.openxmlformats.org/officeDocument/2006/relationships/image" Target="../media/image1.png"/><Relationship Id="rId2" Type="http://schemas.openxmlformats.org/officeDocument/2006/relationships/tags" Target="../tags/tag786.xml"/><Relationship Id="rId1" Type="http://schemas.openxmlformats.org/officeDocument/2006/relationships/tags" Target="../tags/tag785.xml"/><Relationship Id="rId6" Type="http://schemas.openxmlformats.org/officeDocument/2006/relationships/tags" Target="../tags/tag790.xml"/><Relationship Id="rId11" Type="http://schemas.openxmlformats.org/officeDocument/2006/relationships/notesSlide" Target="../notesSlides/notesSlide45.xml"/><Relationship Id="rId5" Type="http://schemas.openxmlformats.org/officeDocument/2006/relationships/tags" Target="../tags/tag789.xml"/><Relationship Id="rId10" Type="http://schemas.openxmlformats.org/officeDocument/2006/relationships/slideLayout" Target="../slideLayouts/slideLayout2.xml"/><Relationship Id="rId4" Type="http://schemas.openxmlformats.org/officeDocument/2006/relationships/tags" Target="../tags/tag788.xml"/><Relationship Id="rId9" Type="http://schemas.openxmlformats.org/officeDocument/2006/relationships/tags" Target="../tags/tag793.xml"/><Relationship Id="rId14"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tags" Target="../tags/tag804.xml"/><Relationship Id="rId13" Type="http://schemas.openxmlformats.org/officeDocument/2006/relationships/image" Target="../media/image12.png"/><Relationship Id="rId3" Type="http://schemas.openxmlformats.org/officeDocument/2006/relationships/tags" Target="../tags/tag799.xml"/><Relationship Id="rId7" Type="http://schemas.openxmlformats.org/officeDocument/2006/relationships/tags" Target="../tags/tag803.xml"/><Relationship Id="rId12" Type="http://schemas.openxmlformats.org/officeDocument/2006/relationships/image" Target="../media/image1.png"/><Relationship Id="rId2" Type="http://schemas.openxmlformats.org/officeDocument/2006/relationships/tags" Target="../tags/tag798.xml"/><Relationship Id="rId1" Type="http://schemas.openxmlformats.org/officeDocument/2006/relationships/tags" Target="../tags/tag797.xml"/><Relationship Id="rId6" Type="http://schemas.openxmlformats.org/officeDocument/2006/relationships/tags" Target="../tags/tag802.xml"/><Relationship Id="rId11" Type="http://schemas.openxmlformats.org/officeDocument/2006/relationships/notesSlide" Target="../notesSlides/notesSlide46.xml"/><Relationship Id="rId5" Type="http://schemas.openxmlformats.org/officeDocument/2006/relationships/tags" Target="../tags/tag801.xml"/><Relationship Id="rId10" Type="http://schemas.openxmlformats.org/officeDocument/2006/relationships/slideLayout" Target="../slideLayouts/slideLayout2.xml"/><Relationship Id="rId4" Type="http://schemas.openxmlformats.org/officeDocument/2006/relationships/tags" Target="../tags/tag800.xml"/><Relationship Id="rId9" Type="http://schemas.openxmlformats.org/officeDocument/2006/relationships/tags" Target="../tags/tag805.xml"/></Relationships>
</file>

<file path=ppt/slides/_rels/slide59.xml.rels><?xml version="1.0" encoding="UTF-8" standalone="yes"?>
<Relationships xmlns="http://schemas.openxmlformats.org/package/2006/relationships"><Relationship Id="rId8" Type="http://schemas.openxmlformats.org/officeDocument/2006/relationships/tags" Target="../tags/tag816.xml"/><Relationship Id="rId13" Type="http://schemas.openxmlformats.org/officeDocument/2006/relationships/image" Target="../media/image107.png"/><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1.png"/><Relationship Id="rId2" Type="http://schemas.openxmlformats.org/officeDocument/2006/relationships/tags" Target="../tags/tag810.xml"/><Relationship Id="rId1" Type="http://schemas.openxmlformats.org/officeDocument/2006/relationships/tags" Target="../tags/tag809.xml"/><Relationship Id="rId6" Type="http://schemas.openxmlformats.org/officeDocument/2006/relationships/tags" Target="../tags/tag814.xml"/><Relationship Id="rId11" Type="http://schemas.openxmlformats.org/officeDocument/2006/relationships/notesSlide" Target="../notesSlides/notesSlide47.xml"/><Relationship Id="rId5" Type="http://schemas.openxmlformats.org/officeDocument/2006/relationships/tags" Target="../tags/tag813.xml"/><Relationship Id="rId10" Type="http://schemas.openxmlformats.org/officeDocument/2006/relationships/slideLayout" Target="../slideLayouts/slideLayout2.xml"/><Relationship Id="rId4" Type="http://schemas.openxmlformats.org/officeDocument/2006/relationships/tags" Target="../tags/tag812.xml"/><Relationship Id="rId9" Type="http://schemas.openxmlformats.org/officeDocument/2006/relationships/tags" Target="../tags/tag817.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16.xml"/><Relationship Id="rId7" Type="http://schemas.openxmlformats.org/officeDocument/2006/relationships/tags" Target="../tags/tag12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2.jpeg"/><Relationship Id="rId5" Type="http://schemas.openxmlformats.org/officeDocument/2006/relationships/tags" Target="../tags/tag118.xml"/><Relationship Id="rId10" Type="http://schemas.openxmlformats.org/officeDocument/2006/relationships/image" Target="../media/image1.png"/><Relationship Id="rId4" Type="http://schemas.openxmlformats.org/officeDocument/2006/relationships/tags" Target="../tags/tag117.xml"/><Relationship Id="rId9"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tags" Target="../tags/tag828.xml"/><Relationship Id="rId13" Type="http://schemas.openxmlformats.org/officeDocument/2006/relationships/tags" Target="../tags/tag833.xml"/><Relationship Id="rId18" Type="http://schemas.openxmlformats.org/officeDocument/2006/relationships/tags" Target="../tags/tag838.xml"/><Relationship Id="rId26" Type="http://schemas.openxmlformats.org/officeDocument/2006/relationships/image" Target="../media/image109.png"/><Relationship Id="rId3" Type="http://schemas.openxmlformats.org/officeDocument/2006/relationships/tags" Target="../tags/tag823.xml"/><Relationship Id="rId21" Type="http://schemas.openxmlformats.org/officeDocument/2006/relationships/tags" Target="../tags/tag841.xml"/><Relationship Id="rId7" Type="http://schemas.openxmlformats.org/officeDocument/2006/relationships/tags" Target="../tags/tag827.xml"/><Relationship Id="rId12" Type="http://schemas.openxmlformats.org/officeDocument/2006/relationships/tags" Target="../tags/tag832.xml"/><Relationship Id="rId17" Type="http://schemas.openxmlformats.org/officeDocument/2006/relationships/tags" Target="../tags/tag837.xml"/><Relationship Id="rId25" Type="http://schemas.openxmlformats.org/officeDocument/2006/relationships/image" Target="../media/image1.png"/><Relationship Id="rId2" Type="http://schemas.openxmlformats.org/officeDocument/2006/relationships/tags" Target="../tags/tag822.xml"/><Relationship Id="rId16" Type="http://schemas.openxmlformats.org/officeDocument/2006/relationships/tags" Target="../tags/tag836.xml"/><Relationship Id="rId20" Type="http://schemas.openxmlformats.org/officeDocument/2006/relationships/tags" Target="../tags/tag840.xml"/><Relationship Id="rId29" Type="http://schemas.openxmlformats.org/officeDocument/2006/relationships/image" Target="../media/image112.png"/><Relationship Id="rId1" Type="http://schemas.openxmlformats.org/officeDocument/2006/relationships/tags" Target="../tags/tag821.xml"/><Relationship Id="rId6" Type="http://schemas.openxmlformats.org/officeDocument/2006/relationships/tags" Target="../tags/tag826.xml"/><Relationship Id="rId11" Type="http://schemas.openxmlformats.org/officeDocument/2006/relationships/tags" Target="../tags/tag831.xml"/><Relationship Id="rId24" Type="http://schemas.openxmlformats.org/officeDocument/2006/relationships/notesSlide" Target="../notesSlides/notesSlide48.xml"/><Relationship Id="rId5" Type="http://schemas.openxmlformats.org/officeDocument/2006/relationships/tags" Target="../tags/tag825.xml"/><Relationship Id="rId15" Type="http://schemas.openxmlformats.org/officeDocument/2006/relationships/tags" Target="../tags/tag835.xml"/><Relationship Id="rId23" Type="http://schemas.openxmlformats.org/officeDocument/2006/relationships/slideLayout" Target="../slideLayouts/slideLayout2.xml"/><Relationship Id="rId28" Type="http://schemas.openxmlformats.org/officeDocument/2006/relationships/image" Target="../media/image111.png"/><Relationship Id="rId10" Type="http://schemas.openxmlformats.org/officeDocument/2006/relationships/tags" Target="../tags/tag830.xml"/><Relationship Id="rId19" Type="http://schemas.openxmlformats.org/officeDocument/2006/relationships/tags" Target="../tags/tag839.xml"/><Relationship Id="rId31" Type="http://schemas.openxmlformats.org/officeDocument/2006/relationships/image" Target="../media/image114.png"/><Relationship Id="rId4" Type="http://schemas.openxmlformats.org/officeDocument/2006/relationships/tags" Target="../tags/tag824.xml"/><Relationship Id="rId9" Type="http://schemas.openxmlformats.org/officeDocument/2006/relationships/tags" Target="../tags/tag829.xml"/><Relationship Id="rId14" Type="http://schemas.openxmlformats.org/officeDocument/2006/relationships/tags" Target="../tags/tag834.xml"/><Relationship Id="rId22" Type="http://schemas.openxmlformats.org/officeDocument/2006/relationships/tags" Target="../tags/tag842.xml"/><Relationship Id="rId27" Type="http://schemas.openxmlformats.org/officeDocument/2006/relationships/image" Target="../media/image110.png"/><Relationship Id="rId30" Type="http://schemas.openxmlformats.org/officeDocument/2006/relationships/image" Target="../media/image113.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49.xml"/><Relationship Id="rId3" Type="http://schemas.openxmlformats.org/officeDocument/2006/relationships/tags" Target="../tags/tag848.xml"/><Relationship Id="rId7" Type="http://schemas.openxmlformats.org/officeDocument/2006/relationships/slideLayout" Target="../slideLayouts/slideLayout2.xml"/><Relationship Id="rId2" Type="http://schemas.openxmlformats.org/officeDocument/2006/relationships/tags" Target="../tags/tag847.xml"/><Relationship Id="rId1" Type="http://schemas.openxmlformats.org/officeDocument/2006/relationships/tags" Target="../tags/tag846.xml"/><Relationship Id="rId6" Type="http://schemas.openxmlformats.org/officeDocument/2006/relationships/tags" Target="../tags/tag851.xml"/><Relationship Id="rId5" Type="http://schemas.openxmlformats.org/officeDocument/2006/relationships/tags" Target="../tags/tag850.xml"/><Relationship Id="rId4" Type="http://schemas.openxmlformats.org/officeDocument/2006/relationships/tags" Target="../tags/tag849.xml"/><Relationship Id="rId9"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tags" Target="../tags/tag862.xml"/><Relationship Id="rId13" Type="http://schemas.openxmlformats.org/officeDocument/2006/relationships/image" Target="../media/image115.png"/><Relationship Id="rId3" Type="http://schemas.openxmlformats.org/officeDocument/2006/relationships/tags" Target="../tags/tag857.xml"/><Relationship Id="rId7" Type="http://schemas.openxmlformats.org/officeDocument/2006/relationships/tags" Target="../tags/tag861.xml"/><Relationship Id="rId12" Type="http://schemas.openxmlformats.org/officeDocument/2006/relationships/image" Target="../media/image1.png"/><Relationship Id="rId2" Type="http://schemas.openxmlformats.org/officeDocument/2006/relationships/tags" Target="../tags/tag856.xml"/><Relationship Id="rId1" Type="http://schemas.openxmlformats.org/officeDocument/2006/relationships/tags" Target="../tags/tag855.xml"/><Relationship Id="rId6" Type="http://schemas.openxmlformats.org/officeDocument/2006/relationships/tags" Target="../tags/tag860.xml"/><Relationship Id="rId11" Type="http://schemas.openxmlformats.org/officeDocument/2006/relationships/notesSlide" Target="../notesSlides/notesSlide50.xml"/><Relationship Id="rId5" Type="http://schemas.openxmlformats.org/officeDocument/2006/relationships/tags" Target="../tags/tag859.xml"/><Relationship Id="rId10" Type="http://schemas.openxmlformats.org/officeDocument/2006/relationships/slideLayout" Target="../slideLayouts/slideLayout2.xml"/><Relationship Id="rId4" Type="http://schemas.openxmlformats.org/officeDocument/2006/relationships/tags" Target="../tags/tag858.xml"/><Relationship Id="rId9" Type="http://schemas.openxmlformats.org/officeDocument/2006/relationships/tags" Target="../tags/tag863.xml"/></Relationships>
</file>

<file path=ppt/slides/_rels/slide63.xml.rels><?xml version="1.0" encoding="UTF-8" standalone="yes"?>
<Relationships xmlns="http://schemas.openxmlformats.org/package/2006/relationships"><Relationship Id="rId8" Type="http://schemas.openxmlformats.org/officeDocument/2006/relationships/tags" Target="../tags/tag874.xml"/><Relationship Id="rId13" Type="http://schemas.openxmlformats.org/officeDocument/2006/relationships/image" Target="../media/image115.png"/><Relationship Id="rId3" Type="http://schemas.openxmlformats.org/officeDocument/2006/relationships/tags" Target="../tags/tag869.xml"/><Relationship Id="rId7" Type="http://schemas.openxmlformats.org/officeDocument/2006/relationships/tags" Target="../tags/tag873.xml"/><Relationship Id="rId12" Type="http://schemas.openxmlformats.org/officeDocument/2006/relationships/image" Target="../media/image1.png"/><Relationship Id="rId2" Type="http://schemas.openxmlformats.org/officeDocument/2006/relationships/tags" Target="../tags/tag868.xml"/><Relationship Id="rId1" Type="http://schemas.openxmlformats.org/officeDocument/2006/relationships/tags" Target="../tags/tag867.xml"/><Relationship Id="rId6" Type="http://schemas.openxmlformats.org/officeDocument/2006/relationships/tags" Target="../tags/tag872.xml"/><Relationship Id="rId11" Type="http://schemas.openxmlformats.org/officeDocument/2006/relationships/notesSlide" Target="../notesSlides/notesSlide51.xml"/><Relationship Id="rId5" Type="http://schemas.openxmlformats.org/officeDocument/2006/relationships/tags" Target="../tags/tag871.xml"/><Relationship Id="rId10" Type="http://schemas.openxmlformats.org/officeDocument/2006/relationships/slideLayout" Target="../slideLayouts/slideLayout2.xml"/><Relationship Id="rId4" Type="http://schemas.openxmlformats.org/officeDocument/2006/relationships/tags" Target="../tags/tag870.xml"/><Relationship Id="rId9" Type="http://schemas.openxmlformats.org/officeDocument/2006/relationships/tags" Target="../tags/tag875.xml"/></Relationships>
</file>

<file path=ppt/slides/_rels/slide64.xml.rels><?xml version="1.0" encoding="UTF-8" standalone="yes"?>
<Relationships xmlns="http://schemas.openxmlformats.org/package/2006/relationships"><Relationship Id="rId8" Type="http://schemas.openxmlformats.org/officeDocument/2006/relationships/tags" Target="../tags/tag886.xml"/><Relationship Id="rId13" Type="http://schemas.openxmlformats.org/officeDocument/2006/relationships/image" Target="../media/image116.png"/><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1.png"/><Relationship Id="rId2" Type="http://schemas.openxmlformats.org/officeDocument/2006/relationships/tags" Target="../tags/tag880.xml"/><Relationship Id="rId1" Type="http://schemas.openxmlformats.org/officeDocument/2006/relationships/tags" Target="../tags/tag879.xml"/><Relationship Id="rId6" Type="http://schemas.openxmlformats.org/officeDocument/2006/relationships/tags" Target="../tags/tag884.xml"/><Relationship Id="rId11" Type="http://schemas.openxmlformats.org/officeDocument/2006/relationships/notesSlide" Target="../notesSlides/notesSlide52.xml"/><Relationship Id="rId5" Type="http://schemas.openxmlformats.org/officeDocument/2006/relationships/tags" Target="../tags/tag883.xml"/><Relationship Id="rId10" Type="http://schemas.openxmlformats.org/officeDocument/2006/relationships/slideLayout" Target="../slideLayouts/slideLayout2.xml"/><Relationship Id="rId4" Type="http://schemas.openxmlformats.org/officeDocument/2006/relationships/tags" Target="../tags/tag882.xml"/><Relationship Id="rId9" Type="http://schemas.openxmlformats.org/officeDocument/2006/relationships/tags" Target="../tags/tag887.xml"/></Relationships>
</file>

<file path=ppt/slides/_rels/slide65.xml.rels><?xml version="1.0" encoding="UTF-8" standalone="yes"?>
<Relationships xmlns="http://schemas.openxmlformats.org/package/2006/relationships"><Relationship Id="rId8" Type="http://schemas.openxmlformats.org/officeDocument/2006/relationships/tags" Target="../tags/tag898.xml"/><Relationship Id="rId13" Type="http://schemas.openxmlformats.org/officeDocument/2006/relationships/image" Target="../media/image116.png"/><Relationship Id="rId3" Type="http://schemas.openxmlformats.org/officeDocument/2006/relationships/tags" Target="../tags/tag893.xml"/><Relationship Id="rId7" Type="http://schemas.openxmlformats.org/officeDocument/2006/relationships/tags" Target="../tags/tag897.xml"/><Relationship Id="rId12" Type="http://schemas.openxmlformats.org/officeDocument/2006/relationships/image" Target="../media/image1.png"/><Relationship Id="rId2" Type="http://schemas.openxmlformats.org/officeDocument/2006/relationships/tags" Target="../tags/tag892.xml"/><Relationship Id="rId1" Type="http://schemas.openxmlformats.org/officeDocument/2006/relationships/tags" Target="../tags/tag891.xml"/><Relationship Id="rId6" Type="http://schemas.openxmlformats.org/officeDocument/2006/relationships/tags" Target="../tags/tag896.xml"/><Relationship Id="rId11" Type="http://schemas.openxmlformats.org/officeDocument/2006/relationships/notesSlide" Target="../notesSlides/notesSlide53.xml"/><Relationship Id="rId5" Type="http://schemas.openxmlformats.org/officeDocument/2006/relationships/tags" Target="../tags/tag895.xml"/><Relationship Id="rId10" Type="http://schemas.openxmlformats.org/officeDocument/2006/relationships/slideLayout" Target="../slideLayouts/slideLayout2.xml"/><Relationship Id="rId4" Type="http://schemas.openxmlformats.org/officeDocument/2006/relationships/tags" Target="../tags/tag894.xml"/><Relationship Id="rId9" Type="http://schemas.openxmlformats.org/officeDocument/2006/relationships/tags" Target="../tags/tag899.xml"/></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05.xml"/><Relationship Id="rId7" Type="http://schemas.openxmlformats.org/officeDocument/2006/relationships/tags" Target="../tags/tag909.xml"/><Relationship Id="rId2" Type="http://schemas.openxmlformats.org/officeDocument/2006/relationships/tags" Target="../tags/tag904.xml"/><Relationship Id="rId1" Type="http://schemas.openxmlformats.org/officeDocument/2006/relationships/tags" Target="../tags/tag903.xml"/><Relationship Id="rId6" Type="http://schemas.openxmlformats.org/officeDocument/2006/relationships/tags" Target="../tags/tag908.xml"/><Relationship Id="rId11" Type="http://schemas.openxmlformats.org/officeDocument/2006/relationships/image" Target="../media/image2.jpeg"/><Relationship Id="rId5" Type="http://schemas.openxmlformats.org/officeDocument/2006/relationships/tags" Target="../tags/tag907.xml"/><Relationship Id="rId10" Type="http://schemas.openxmlformats.org/officeDocument/2006/relationships/image" Target="../media/image1.png"/><Relationship Id="rId4" Type="http://schemas.openxmlformats.org/officeDocument/2006/relationships/tags" Target="../tags/tag906.xml"/><Relationship Id="rId9" Type="http://schemas.openxmlformats.org/officeDocument/2006/relationships/notesSlide" Target="../notesSlides/notesSlide54.xml"/></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15.xml"/><Relationship Id="rId7" Type="http://schemas.openxmlformats.org/officeDocument/2006/relationships/tags" Target="../tags/tag919.xml"/><Relationship Id="rId2" Type="http://schemas.openxmlformats.org/officeDocument/2006/relationships/tags" Target="../tags/tag914.xml"/><Relationship Id="rId1" Type="http://schemas.openxmlformats.org/officeDocument/2006/relationships/tags" Target="../tags/tag913.xml"/><Relationship Id="rId6" Type="http://schemas.openxmlformats.org/officeDocument/2006/relationships/tags" Target="../tags/tag918.xml"/><Relationship Id="rId5" Type="http://schemas.openxmlformats.org/officeDocument/2006/relationships/tags" Target="../tags/tag917.xml"/><Relationship Id="rId10" Type="http://schemas.openxmlformats.org/officeDocument/2006/relationships/image" Target="../media/image117.png"/><Relationship Id="rId4" Type="http://schemas.openxmlformats.org/officeDocument/2006/relationships/tags" Target="../tags/tag916.xml"/><Relationship Id="rId9" Type="http://schemas.openxmlformats.org/officeDocument/2006/relationships/image" Target="../media/image1.png"/></Relationships>
</file>

<file path=ppt/slides/_rels/slide68.xml.rels><?xml version="1.0" encoding="UTF-8" standalone="yes"?>
<Relationships xmlns="http://schemas.openxmlformats.org/package/2006/relationships"><Relationship Id="rId8" Type="http://schemas.openxmlformats.org/officeDocument/2006/relationships/tags" Target="../tags/tag927.xml"/><Relationship Id="rId13" Type="http://schemas.openxmlformats.org/officeDocument/2006/relationships/tags" Target="../tags/tag932.xml"/><Relationship Id="rId18" Type="http://schemas.openxmlformats.org/officeDocument/2006/relationships/tags" Target="../tags/tag937.xml"/><Relationship Id="rId26" Type="http://schemas.openxmlformats.org/officeDocument/2006/relationships/image" Target="../media/image120.png"/><Relationship Id="rId3" Type="http://schemas.openxmlformats.org/officeDocument/2006/relationships/tags" Target="../tags/tag922.xml"/><Relationship Id="rId21" Type="http://schemas.openxmlformats.org/officeDocument/2006/relationships/tags" Target="../tags/tag940.xml"/><Relationship Id="rId7" Type="http://schemas.openxmlformats.org/officeDocument/2006/relationships/tags" Target="../tags/tag926.xml"/><Relationship Id="rId12" Type="http://schemas.openxmlformats.org/officeDocument/2006/relationships/tags" Target="../tags/tag931.xml"/><Relationship Id="rId17" Type="http://schemas.openxmlformats.org/officeDocument/2006/relationships/tags" Target="../tags/tag936.xml"/><Relationship Id="rId25" Type="http://schemas.openxmlformats.org/officeDocument/2006/relationships/image" Target="../media/image119.png"/><Relationship Id="rId2" Type="http://schemas.openxmlformats.org/officeDocument/2006/relationships/tags" Target="../tags/tag921.xml"/><Relationship Id="rId16" Type="http://schemas.openxmlformats.org/officeDocument/2006/relationships/tags" Target="../tags/tag935.xml"/><Relationship Id="rId20" Type="http://schemas.openxmlformats.org/officeDocument/2006/relationships/tags" Target="../tags/tag939.xml"/><Relationship Id="rId1" Type="http://schemas.openxmlformats.org/officeDocument/2006/relationships/tags" Target="../tags/tag920.xml"/><Relationship Id="rId6" Type="http://schemas.openxmlformats.org/officeDocument/2006/relationships/tags" Target="../tags/tag925.xml"/><Relationship Id="rId11" Type="http://schemas.openxmlformats.org/officeDocument/2006/relationships/tags" Target="../tags/tag930.xml"/><Relationship Id="rId24" Type="http://schemas.openxmlformats.org/officeDocument/2006/relationships/image" Target="../media/image118.png"/><Relationship Id="rId5" Type="http://schemas.openxmlformats.org/officeDocument/2006/relationships/tags" Target="../tags/tag924.xml"/><Relationship Id="rId15" Type="http://schemas.openxmlformats.org/officeDocument/2006/relationships/tags" Target="../tags/tag934.xml"/><Relationship Id="rId23" Type="http://schemas.openxmlformats.org/officeDocument/2006/relationships/image" Target="../media/image1.png"/><Relationship Id="rId10" Type="http://schemas.openxmlformats.org/officeDocument/2006/relationships/tags" Target="../tags/tag929.xml"/><Relationship Id="rId19" Type="http://schemas.openxmlformats.org/officeDocument/2006/relationships/tags" Target="../tags/tag938.xml"/><Relationship Id="rId4" Type="http://schemas.openxmlformats.org/officeDocument/2006/relationships/tags" Target="../tags/tag923.xml"/><Relationship Id="rId9" Type="http://schemas.openxmlformats.org/officeDocument/2006/relationships/tags" Target="../tags/tag928.xml"/><Relationship Id="rId14" Type="http://schemas.openxmlformats.org/officeDocument/2006/relationships/tags" Target="../tags/tag933.xml"/><Relationship Id="rId22" Type="http://schemas.openxmlformats.org/officeDocument/2006/relationships/slideLayout" Target="../slideLayouts/slideLayout2.xml"/><Relationship Id="rId27" Type="http://schemas.openxmlformats.org/officeDocument/2006/relationships/image" Target="../media/image121.png"/></Relationships>
</file>

<file path=ppt/slides/_rels/slide69.xml.rels><?xml version="1.0" encoding="UTF-8" standalone="yes"?>
<Relationships xmlns="http://schemas.openxmlformats.org/package/2006/relationships"><Relationship Id="rId8" Type="http://schemas.openxmlformats.org/officeDocument/2006/relationships/tags" Target="../tags/tag947.xml"/><Relationship Id="rId13" Type="http://schemas.openxmlformats.org/officeDocument/2006/relationships/image" Target="../media/image122.emf"/><Relationship Id="rId3" Type="http://schemas.openxmlformats.org/officeDocument/2006/relationships/tags" Target="../tags/tag942.xml"/><Relationship Id="rId7" Type="http://schemas.openxmlformats.org/officeDocument/2006/relationships/tags" Target="../tags/tag946.xml"/><Relationship Id="rId12" Type="http://schemas.openxmlformats.org/officeDocument/2006/relationships/oleObject" Target="../embeddings/oleObject1.bin"/><Relationship Id="rId2" Type="http://schemas.openxmlformats.org/officeDocument/2006/relationships/tags" Target="../tags/tag941.xml"/><Relationship Id="rId1" Type="http://schemas.openxmlformats.org/officeDocument/2006/relationships/vmlDrawing" Target="../drawings/vmlDrawing1.vml"/><Relationship Id="rId6" Type="http://schemas.openxmlformats.org/officeDocument/2006/relationships/tags" Target="../tags/tag945.xml"/><Relationship Id="rId11" Type="http://schemas.openxmlformats.org/officeDocument/2006/relationships/image" Target="../media/image1.png"/><Relationship Id="rId5" Type="http://schemas.openxmlformats.org/officeDocument/2006/relationships/tags" Target="../tags/tag944.xml"/><Relationship Id="rId10" Type="http://schemas.openxmlformats.org/officeDocument/2006/relationships/slideLayout" Target="../slideLayouts/slideLayout2.xml"/><Relationship Id="rId4" Type="http://schemas.openxmlformats.org/officeDocument/2006/relationships/tags" Target="../tags/tag943.xml"/><Relationship Id="rId9" Type="http://schemas.openxmlformats.org/officeDocument/2006/relationships/tags" Target="../tags/tag948.xml"/></Relationships>
</file>

<file path=ppt/slides/_rels/slide7.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tags" Target="../tags/tag141.xml"/><Relationship Id="rId26" Type="http://schemas.openxmlformats.org/officeDocument/2006/relationships/image" Target="../media/image1.png"/><Relationship Id="rId3" Type="http://schemas.openxmlformats.org/officeDocument/2006/relationships/tags" Target="../tags/tag126.xml"/><Relationship Id="rId21" Type="http://schemas.openxmlformats.org/officeDocument/2006/relationships/tags" Target="../tags/tag144.xml"/><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tags" Target="../tags/tag140.xml"/><Relationship Id="rId25" Type="http://schemas.openxmlformats.org/officeDocument/2006/relationships/slideLayout" Target="../slideLayouts/slideLayout2.xml"/><Relationship Id="rId2" Type="http://schemas.openxmlformats.org/officeDocument/2006/relationships/tags" Target="../tags/tag125.xml"/><Relationship Id="rId16" Type="http://schemas.openxmlformats.org/officeDocument/2006/relationships/tags" Target="../tags/tag139.xml"/><Relationship Id="rId20" Type="http://schemas.openxmlformats.org/officeDocument/2006/relationships/tags" Target="../tags/tag143.xml"/><Relationship Id="rId29" Type="http://schemas.openxmlformats.org/officeDocument/2006/relationships/image" Target="../media/image12.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tags" Target="../tags/tag147.xml"/><Relationship Id="rId32" Type="http://schemas.openxmlformats.org/officeDocument/2006/relationships/image" Target="../media/image15.png"/><Relationship Id="rId5" Type="http://schemas.openxmlformats.org/officeDocument/2006/relationships/tags" Target="../tags/tag128.xml"/><Relationship Id="rId15" Type="http://schemas.openxmlformats.org/officeDocument/2006/relationships/tags" Target="../tags/tag138.xml"/><Relationship Id="rId23" Type="http://schemas.openxmlformats.org/officeDocument/2006/relationships/tags" Target="../tags/tag146.xml"/><Relationship Id="rId28" Type="http://schemas.openxmlformats.org/officeDocument/2006/relationships/image" Target="../media/image11.png"/><Relationship Id="rId10" Type="http://schemas.openxmlformats.org/officeDocument/2006/relationships/tags" Target="../tags/tag133.xml"/><Relationship Id="rId19" Type="http://schemas.openxmlformats.org/officeDocument/2006/relationships/tags" Target="../tags/tag142.xml"/><Relationship Id="rId31" Type="http://schemas.openxmlformats.org/officeDocument/2006/relationships/image" Target="../media/image14.pn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 Id="rId22" Type="http://schemas.openxmlformats.org/officeDocument/2006/relationships/tags" Target="../tags/tag145.xml"/><Relationship Id="rId27" Type="http://schemas.openxmlformats.org/officeDocument/2006/relationships/image" Target="../media/image10.png"/><Relationship Id="rId30"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tags" Target="../tags/tag955.xml"/><Relationship Id="rId3" Type="http://schemas.openxmlformats.org/officeDocument/2006/relationships/tags" Target="../tags/tag950.xml"/><Relationship Id="rId7" Type="http://schemas.openxmlformats.org/officeDocument/2006/relationships/tags" Target="../tags/tag954.xml"/><Relationship Id="rId12" Type="http://schemas.openxmlformats.org/officeDocument/2006/relationships/image" Target="../media/image123.emf"/><Relationship Id="rId2" Type="http://schemas.openxmlformats.org/officeDocument/2006/relationships/tags" Target="../tags/tag949.xml"/><Relationship Id="rId1" Type="http://schemas.openxmlformats.org/officeDocument/2006/relationships/vmlDrawing" Target="../drawings/vmlDrawing2.vml"/><Relationship Id="rId6" Type="http://schemas.openxmlformats.org/officeDocument/2006/relationships/tags" Target="../tags/tag953.xml"/><Relationship Id="rId11" Type="http://schemas.openxmlformats.org/officeDocument/2006/relationships/oleObject" Target="../embeddings/oleObject2.bin"/><Relationship Id="rId5" Type="http://schemas.openxmlformats.org/officeDocument/2006/relationships/tags" Target="../tags/tag952.xml"/><Relationship Id="rId10" Type="http://schemas.openxmlformats.org/officeDocument/2006/relationships/image" Target="../media/image1.png"/><Relationship Id="rId4" Type="http://schemas.openxmlformats.org/officeDocument/2006/relationships/tags" Target="../tags/tag951.xml"/><Relationship Id="rId9"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58.xml"/><Relationship Id="rId7" Type="http://schemas.openxmlformats.org/officeDocument/2006/relationships/tags" Target="../tags/tag962.xml"/><Relationship Id="rId2" Type="http://schemas.openxmlformats.org/officeDocument/2006/relationships/tags" Target="../tags/tag957.xml"/><Relationship Id="rId1" Type="http://schemas.openxmlformats.org/officeDocument/2006/relationships/tags" Target="../tags/tag956.xml"/><Relationship Id="rId6" Type="http://schemas.openxmlformats.org/officeDocument/2006/relationships/tags" Target="../tags/tag961.xml"/><Relationship Id="rId5" Type="http://schemas.openxmlformats.org/officeDocument/2006/relationships/tags" Target="../tags/tag960.xml"/><Relationship Id="rId10" Type="http://schemas.openxmlformats.org/officeDocument/2006/relationships/image" Target="../media/image124.png"/><Relationship Id="rId4" Type="http://schemas.openxmlformats.org/officeDocument/2006/relationships/tags" Target="../tags/tag959.xml"/><Relationship Id="rId9"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tags" Target="../tags/tag970.xml"/><Relationship Id="rId13" Type="http://schemas.openxmlformats.org/officeDocument/2006/relationships/tags" Target="../tags/tag975.xml"/><Relationship Id="rId18" Type="http://schemas.openxmlformats.org/officeDocument/2006/relationships/tags" Target="../tags/tag980.xml"/><Relationship Id="rId26" Type="http://schemas.openxmlformats.org/officeDocument/2006/relationships/image" Target="../media/image127.jpeg"/><Relationship Id="rId3" Type="http://schemas.openxmlformats.org/officeDocument/2006/relationships/tags" Target="../tags/tag965.xml"/><Relationship Id="rId21" Type="http://schemas.openxmlformats.org/officeDocument/2006/relationships/tags" Target="../tags/tag983.xml"/><Relationship Id="rId7" Type="http://schemas.openxmlformats.org/officeDocument/2006/relationships/tags" Target="../tags/tag969.xml"/><Relationship Id="rId12" Type="http://schemas.openxmlformats.org/officeDocument/2006/relationships/tags" Target="../tags/tag974.xml"/><Relationship Id="rId17" Type="http://schemas.openxmlformats.org/officeDocument/2006/relationships/tags" Target="../tags/tag979.xml"/><Relationship Id="rId25" Type="http://schemas.openxmlformats.org/officeDocument/2006/relationships/image" Target="../media/image126.jpeg"/><Relationship Id="rId2" Type="http://schemas.openxmlformats.org/officeDocument/2006/relationships/tags" Target="../tags/tag964.xml"/><Relationship Id="rId16" Type="http://schemas.openxmlformats.org/officeDocument/2006/relationships/tags" Target="../tags/tag978.xml"/><Relationship Id="rId20" Type="http://schemas.openxmlformats.org/officeDocument/2006/relationships/tags" Target="../tags/tag982.xml"/><Relationship Id="rId1" Type="http://schemas.openxmlformats.org/officeDocument/2006/relationships/tags" Target="../tags/tag963.xml"/><Relationship Id="rId6" Type="http://schemas.openxmlformats.org/officeDocument/2006/relationships/tags" Target="../tags/tag968.xml"/><Relationship Id="rId11" Type="http://schemas.openxmlformats.org/officeDocument/2006/relationships/tags" Target="../tags/tag973.xml"/><Relationship Id="rId24" Type="http://schemas.openxmlformats.org/officeDocument/2006/relationships/image" Target="../media/image125.jpeg"/><Relationship Id="rId5" Type="http://schemas.openxmlformats.org/officeDocument/2006/relationships/tags" Target="../tags/tag967.xml"/><Relationship Id="rId15" Type="http://schemas.openxmlformats.org/officeDocument/2006/relationships/tags" Target="../tags/tag977.xml"/><Relationship Id="rId23" Type="http://schemas.openxmlformats.org/officeDocument/2006/relationships/image" Target="../media/image1.png"/><Relationship Id="rId10" Type="http://schemas.openxmlformats.org/officeDocument/2006/relationships/tags" Target="../tags/tag972.xml"/><Relationship Id="rId19" Type="http://schemas.openxmlformats.org/officeDocument/2006/relationships/tags" Target="../tags/tag981.xml"/><Relationship Id="rId4" Type="http://schemas.openxmlformats.org/officeDocument/2006/relationships/tags" Target="../tags/tag966.xml"/><Relationship Id="rId9" Type="http://schemas.openxmlformats.org/officeDocument/2006/relationships/tags" Target="../tags/tag971.xml"/><Relationship Id="rId14" Type="http://schemas.openxmlformats.org/officeDocument/2006/relationships/tags" Target="../tags/tag976.xml"/><Relationship Id="rId22" Type="http://schemas.openxmlformats.org/officeDocument/2006/relationships/slideLayout" Target="../slideLayouts/slideLayout2.xml"/><Relationship Id="rId27" Type="http://schemas.openxmlformats.org/officeDocument/2006/relationships/image" Target="../media/image128.jpeg"/></Relationships>
</file>

<file path=ppt/slides/_rels/slide73.xml.rels><?xml version="1.0" encoding="UTF-8" standalone="yes"?>
<Relationships xmlns="http://schemas.openxmlformats.org/package/2006/relationships"><Relationship Id="rId8" Type="http://schemas.openxmlformats.org/officeDocument/2006/relationships/tags" Target="../tags/tag990.xml"/><Relationship Id="rId13" Type="http://schemas.openxmlformats.org/officeDocument/2006/relationships/image" Target="../media/image129.emf"/><Relationship Id="rId3" Type="http://schemas.openxmlformats.org/officeDocument/2006/relationships/tags" Target="../tags/tag985.xml"/><Relationship Id="rId7" Type="http://schemas.openxmlformats.org/officeDocument/2006/relationships/tags" Target="../tags/tag989.xml"/><Relationship Id="rId12" Type="http://schemas.openxmlformats.org/officeDocument/2006/relationships/oleObject" Target="../embeddings/oleObject3.bin"/><Relationship Id="rId2" Type="http://schemas.openxmlformats.org/officeDocument/2006/relationships/tags" Target="../tags/tag984.xml"/><Relationship Id="rId1" Type="http://schemas.openxmlformats.org/officeDocument/2006/relationships/vmlDrawing" Target="../drawings/vmlDrawing3.vml"/><Relationship Id="rId6" Type="http://schemas.openxmlformats.org/officeDocument/2006/relationships/tags" Target="../tags/tag988.xml"/><Relationship Id="rId11" Type="http://schemas.openxmlformats.org/officeDocument/2006/relationships/image" Target="../media/image1.png"/><Relationship Id="rId5" Type="http://schemas.openxmlformats.org/officeDocument/2006/relationships/tags" Target="../tags/tag987.xml"/><Relationship Id="rId10" Type="http://schemas.openxmlformats.org/officeDocument/2006/relationships/slideLayout" Target="../slideLayouts/slideLayout2.xml"/><Relationship Id="rId4" Type="http://schemas.openxmlformats.org/officeDocument/2006/relationships/tags" Target="../tags/tag986.xml"/><Relationship Id="rId9" Type="http://schemas.openxmlformats.org/officeDocument/2006/relationships/tags" Target="../tags/tag991.xml"/></Relationships>
</file>

<file path=ppt/slides/_rels/slide74.xml.rels><?xml version="1.0" encoding="UTF-8" standalone="yes"?>
<Relationships xmlns="http://schemas.openxmlformats.org/package/2006/relationships"><Relationship Id="rId8" Type="http://schemas.openxmlformats.org/officeDocument/2006/relationships/tags" Target="../tags/tag998.xml"/><Relationship Id="rId3" Type="http://schemas.openxmlformats.org/officeDocument/2006/relationships/tags" Target="../tags/tag993.xml"/><Relationship Id="rId7" Type="http://schemas.openxmlformats.org/officeDocument/2006/relationships/tags" Target="../tags/tag997.xml"/><Relationship Id="rId12" Type="http://schemas.openxmlformats.org/officeDocument/2006/relationships/image" Target="../media/image130.emf"/><Relationship Id="rId2" Type="http://schemas.openxmlformats.org/officeDocument/2006/relationships/tags" Target="../tags/tag992.xml"/><Relationship Id="rId1" Type="http://schemas.openxmlformats.org/officeDocument/2006/relationships/vmlDrawing" Target="../drawings/vmlDrawing4.vml"/><Relationship Id="rId6" Type="http://schemas.openxmlformats.org/officeDocument/2006/relationships/tags" Target="../tags/tag996.xml"/><Relationship Id="rId11" Type="http://schemas.openxmlformats.org/officeDocument/2006/relationships/oleObject" Target="../embeddings/oleObject4.bin"/><Relationship Id="rId5" Type="http://schemas.openxmlformats.org/officeDocument/2006/relationships/tags" Target="../tags/tag995.xml"/><Relationship Id="rId10" Type="http://schemas.openxmlformats.org/officeDocument/2006/relationships/image" Target="../media/image1.png"/><Relationship Id="rId4" Type="http://schemas.openxmlformats.org/officeDocument/2006/relationships/tags" Target="../tags/tag994.xml"/><Relationship Id="rId9"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tags" Target="../tags/tag1005.xml"/><Relationship Id="rId13" Type="http://schemas.openxmlformats.org/officeDocument/2006/relationships/image" Target="../media/image131.emf"/><Relationship Id="rId3" Type="http://schemas.openxmlformats.org/officeDocument/2006/relationships/tags" Target="../tags/tag1000.xml"/><Relationship Id="rId7" Type="http://schemas.openxmlformats.org/officeDocument/2006/relationships/tags" Target="../tags/tag1004.xml"/><Relationship Id="rId12" Type="http://schemas.openxmlformats.org/officeDocument/2006/relationships/oleObject" Target="../embeddings/oleObject5.bin"/><Relationship Id="rId2" Type="http://schemas.openxmlformats.org/officeDocument/2006/relationships/tags" Target="../tags/tag999.xml"/><Relationship Id="rId1" Type="http://schemas.openxmlformats.org/officeDocument/2006/relationships/vmlDrawing" Target="../drawings/vmlDrawing5.vml"/><Relationship Id="rId6" Type="http://schemas.openxmlformats.org/officeDocument/2006/relationships/tags" Target="../tags/tag1003.xml"/><Relationship Id="rId11" Type="http://schemas.openxmlformats.org/officeDocument/2006/relationships/image" Target="../media/image1.png"/><Relationship Id="rId5" Type="http://schemas.openxmlformats.org/officeDocument/2006/relationships/tags" Target="../tags/tag1002.xml"/><Relationship Id="rId10" Type="http://schemas.openxmlformats.org/officeDocument/2006/relationships/slideLayout" Target="../slideLayouts/slideLayout2.xml"/><Relationship Id="rId4" Type="http://schemas.openxmlformats.org/officeDocument/2006/relationships/tags" Target="../tags/tag1001.xml"/><Relationship Id="rId9" Type="http://schemas.openxmlformats.org/officeDocument/2006/relationships/tags" Target="../tags/tag1006.xml"/></Relationships>
</file>

<file path=ppt/slides/_rels/slide76.xml.rels><?xml version="1.0" encoding="UTF-8" standalone="yes"?>
<Relationships xmlns="http://schemas.openxmlformats.org/package/2006/relationships"><Relationship Id="rId8" Type="http://schemas.openxmlformats.org/officeDocument/2006/relationships/tags" Target="../tags/tag1013.xml"/><Relationship Id="rId3" Type="http://schemas.openxmlformats.org/officeDocument/2006/relationships/tags" Target="../tags/tag1008.xml"/><Relationship Id="rId7" Type="http://schemas.openxmlformats.org/officeDocument/2006/relationships/tags" Target="../tags/tag1012.xml"/><Relationship Id="rId12" Type="http://schemas.openxmlformats.org/officeDocument/2006/relationships/image" Target="../media/image132.emf"/><Relationship Id="rId2" Type="http://schemas.openxmlformats.org/officeDocument/2006/relationships/tags" Target="../tags/tag1007.xml"/><Relationship Id="rId1" Type="http://schemas.openxmlformats.org/officeDocument/2006/relationships/vmlDrawing" Target="../drawings/vmlDrawing6.vml"/><Relationship Id="rId6" Type="http://schemas.openxmlformats.org/officeDocument/2006/relationships/tags" Target="../tags/tag1011.xml"/><Relationship Id="rId11" Type="http://schemas.openxmlformats.org/officeDocument/2006/relationships/oleObject" Target="../embeddings/oleObject6.bin"/><Relationship Id="rId5" Type="http://schemas.openxmlformats.org/officeDocument/2006/relationships/tags" Target="../tags/tag1010.xml"/><Relationship Id="rId10" Type="http://schemas.openxmlformats.org/officeDocument/2006/relationships/image" Target="../media/image1.png"/><Relationship Id="rId4" Type="http://schemas.openxmlformats.org/officeDocument/2006/relationships/tags" Target="../tags/tag1009.xml"/><Relationship Id="rId9"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16.xml"/><Relationship Id="rId7" Type="http://schemas.openxmlformats.org/officeDocument/2006/relationships/tags" Target="../tags/tag1020.xml"/><Relationship Id="rId2" Type="http://schemas.openxmlformats.org/officeDocument/2006/relationships/tags" Target="../tags/tag1015.xml"/><Relationship Id="rId1" Type="http://schemas.openxmlformats.org/officeDocument/2006/relationships/tags" Target="../tags/tag1014.xml"/><Relationship Id="rId6" Type="http://schemas.openxmlformats.org/officeDocument/2006/relationships/tags" Target="../tags/tag1019.xml"/><Relationship Id="rId5" Type="http://schemas.openxmlformats.org/officeDocument/2006/relationships/tags" Target="../tags/tag1018.xml"/><Relationship Id="rId10" Type="http://schemas.openxmlformats.org/officeDocument/2006/relationships/image" Target="../media/image133.png"/><Relationship Id="rId4" Type="http://schemas.openxmlformats.org/officeDocument/2006/relationships/tags" Target="../tags/tag1017.xml"/><Relationship Id="rId9"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tags" Target="../tags/tag1028.xml"/><Relationship Id="rId13" Type="http://schemas.openxmlformats.org/officeDocument/2006/relationships/tags" Target="../tags/tag1033.xml"/><Relationship Id="rId18" Type="http://schemas.openxmlformats.org/officeDocument/2006/relationships/tags" Target="../tags/tag1038.xml"/><Relationship Id="rId26" Type="http://schemas.openxmlformats.org/officeDocument/2006/relationships/image" Target="../media/image136.png"/><Relationship Id="rId3" Type="http://schemas.openxmlformats.org/officeDocument/2006/relationships/tags" Target="../tags/tag1023.xml"/><Relationship Id="rId21" Type="http://schemas.openxmlformats.org/officeDocument/2006/relationships/tags" Target="../tags/tag1041.xml"/><Relationship Id="rId7" Type="http://schemas.openxmlformats.org/officeDocument/2006/relationships/tags" Target="../tags/tag1027.xml"/><Relationship Id="rId12" Type="http://schemas.openxmlformats.org/officeDocument/2006/relationships/tags" Target="../tags/tag1032.xml"/><Relationship Id="rId17" Type="http://schemas.openxmlformats.org/officeDocument/2006/relationships/tags" Target="../tags/tag1037.xml"/><Relationship Id="rId25" Type="http://schemas.openxmlformats.org/officeDocument/2006/relationships/image" Target="../media/image135.png"/><Relationship Id="rId2" Type="http://schemas.openxmlformats.org/officeDocument/2006/relationships/tags" Target="../tags/tag1022.xml"/><Relationship Id="rId16" Type="http://schemas.openxmlformats.org/officeDocument/2006/relationships/tags" Target="../tags/tag1036.xml"/><Relationship Id="rId20" Type="http://schemas.openxmlformats.org/officeDocument/2006/relationships/tags" Target="../tags/tag1040.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tags" Target="../tags/tag1031.xml"/><Relationship Id="rId24" Type="http://schemas.openxmlformats.org/officeDocument/2006/relationships/image" Target="../media/image134.png"/><Relationship Id="rId5" Type="http://schemas.openxmlformats.org/officeDocument/2006/relationships/tags" Target="../tags/tag1025.xml"/><Relationship Id="rId15" Type="http://schemas.openxmlformats.org/officeDocument/2006/relationships/tags" Target="../tags/tag1035.xml"/><Relationship Id="rId23" Type="http://schemas.openxmlformats.org/officeDocument/2006/relationships/image" Target="../media/image1.png"/><Relationship Id="rId10" Type="http://schemas.openxmlformats.org/officeDocument/2006/relationships/tags" Target="../tags/tag1030.xml"/><Relationship Id="rId19" Type="http://schemas.openxmlformats.org/officeDocument/2006/relationships/tags" Target="../tags/tag1039.xml"/><Relationship Id="rId4" Type="http://schemas.openxmlformats.org/officeDocument/2006/relationships/tags" Target="../tags/tag1024.xml"/><Relationship Id="rId9" Type="http://schemas.openxmlformats.org/officeDocument/2006/relationships/tags" Target="../tags/tag1029.xml"/><Relationship Id="rId14" Type="http://schemas.openxmlformats.org/officeDocument/2006/relationships/tags" Target="../tags/tag1034.xml"/><Relationship Id="rId22" Type="http://schemas.openxmlformats.org/officeDocument/2006/relationships/slideLayout" Target="../slideLayouts/slideLayout2.xml"/><Relationship Id="rId27" Type="http://schemas.openxmlformats.org/officeDocument/2006/relationships/image" Target="../media/image137.png"/></Relationships>
</file>

<file path=ppt/slides/_rels/slide79.xml.rels><?xml version="1.0" encoding="UTF-8" standalone="yes"?>
<Relationships xmlns="http://schemas.openxmlformats.org/package/2006/relationships"><Relationship Id="rId8" Type="http://schemas.openxmlformats.org/officeDocument/2006/relationships/tags" Target="../tags/tag1048.xml"/><Relationship Id="rId13" Type="http://schemas.openxmlformats.org/officeDocument/2006/relationships/oleObject" Target="../embeddings/oleObject7.bin"/><Relationship Id="rId3" Type="http://schemas.openxmlformats.org/officeDocument/2006/relationships/tags" Target="../tags/tag1043.xml"/><Relationship Id="rId7" Type="http://schemas.openxmlformats.org/officeDocument/2006/relationships/tags" Target="../tags/tag1047.xml"/><Relationship Id="rId12" Type="http://schemas.openxmlformats.org/officeDocument/2006/relationships/image" Target="../media/image1.png"/><Relationship Id="rId2" Type="http://schemas.openxmlformats.org/officeDocument/2006/relationships/tags" Target="../tags/tag1042.xml"/><Relationship Id="rId1" Type="http://schemas.openxmlformats.org/officeDocument/2006/relationships/vmlDrawing" Target="../drawings/vmlDrawing7.vml"/><Relationship Id="rId6" Type="http://schemas.openxmlformats.org/officeDocument/2006/relationships/tags" Target="../tags/tag1046.xml"/><Relationship Id="rId11" Type="http://schemas.openxmlformats.org/officeDocument/2006/relationships/slideLayout" Target="../slideLayouts/slideLayout2.xml"/><Relationship Id="rId5" Type="http://schemas.openxmlformats.org/officeDocument/2006/relationships/tags" Target="../tags/tag1045.xml"/><Relationship Id="rId10" Type="http://schemas.openxmlformats.org/officeDocument/2006/relationships/tags" Target="../tags/tag1050.xml"/><Relationship Id="rId4" Type="http://schemas.openxmlformats.org/officeDocument/2006/relationships/tags" Target="../tags/tag1044.xml"/><Relationship Id="rId9" Type="http://schemas.openxmlformats.org/officeDocument/2006/relationships/tags" Target="../tags/tag1049.xml"/><Relationship Id="rId14" Type="http://schemas.openxmlformats.org/officeDocument/2006/relationships/image" Target="../media/image138.emf"/></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50.xml"/><Relationship Id="rId7" Type="http://schemas.openxmlformats.org/officeDocument/2006/relationships/tags" Target="../tags/tag154.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17.jpeg"/><Relationship Id="rId5" Type="http://schemas.openxmlformats.org/officeDocument/2006/relationships/tags" Target="../tags/tag152.xml"/><Relationship Id="rId10" Type="http://schemas.openxmlformats.org/officeDocument/2006/relationships/image" Target="../media/image16.jpeg"/><Relationship Id="rId4" Type="http://schemas.openxmlformats.org/officeDocument/2006/relationships/tags" Target="../tags/tag151.xml"/><Relationship Id="rId9" Type="http://schemas.openxmlformats.org/officeDocument/2006/relationships/image" Target="../media/image1.png"/></Relationships>
</file>

<file path=ppt/slides/_rels/slide80.xml.rels><?xml version="1.0" encoding="UTF-8" standalone="yes"?>
<Relationships xmlns="http://schemas.openxmlformats.org/package/2006/relationships"><Relationship Id="rId8" Type="http://schemas.openxmlformats.org/officeDocument/2006/relationships/tags" Target="../tags/tag1057.xml"/><Relationship Id="rId13" Type="http://schemas.openxmlformats.org/officeDocument/2006/relationships/image" Target="../media/image1.png"/><Relationship Id="rId3" Type="http://schemas.openxmlformats.org/officeDocument/2006/relationships/tags" Target="../tags/tag1052.xml"/><Relationship Id="rId7" Type="http://schemas.openxmlformats.org/officeDocument/2006/relationships/tags" Target="../tags/tag1056.xml"/><Relationship Id="rId12" Type="http://schemas.openxmlformats.org/officeDocument/2006/relationships/slideLayout" Target="../slideLayouts/slideLayout2.xml"/><Relationship Id="rId2" Type="http://schemas.openxmlformats.org/officeDocument/2006/relationships/tags" Target="../tags/tag1051.xml"/><Relationship Id="rId1" Type="http://schemas.openxmlformats.org/officeDocument/2006/relationships/vmlDrawing" Target="../drawings/vmlDrawing8.vml"/><Relationship Id="rId6" Type="http://schemas.openxmlformats.org/officeDocument/2006/relationships/tags" Target="../tags/tag1055.xml"/><Relationship Id="rId11" Type="http://schemas.openxmlformats.org/officeDocument/2006/relationships/tags" Target="../tags/tag1060.xml"/><Relationship Id="rId5" Type="http://schemas.openxmlformats.org/officeDocument/2006/relationships/tags" Target="../tags/tag1054.xml"/><Relationship Id="rId15" Type="http://schemas.openxmlformats.org/officeDocument/2006/relationships/image" Target="../media/image139.emf"/><Relationship Id="rId10" Type="http://schemas.openxmlformats.org/officeDocument/2006/relationships/tags" Target="../tags/tag1059.xml"/><Relationship Id="rId4" Type="http://schemas.openxmlformats.org/officeDocument/2006/relationships/tags" Target="../tags/tag1053.xml"/><Relationship Id="rId9" Type="http://schemas.openxmlformats.org/officeDocument/2006/relationships/tags" Target="../tags/tag1058.xml"/><Relationship Id="rId14" Type="http://schemas.openxmlformats.org/officeDocument/2006/relationships/oleObject" Target="../embeddings/oleObject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1061.xml"/><Relationship Id="rId5" Type="http://schemas.openxmlformats.org/officeDocument/2006/relationships/image" Target="../media/image140.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57.xml"/><Relationship Id="rId7" Type="http://schemas.openxmlformats.org/officeDocument/2006/relationships/image" Target="../media/image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Layout" Target="../slideLayouts/slideLayout2.xml"/><Relationship Id="rId5" Type="http://schemas.openxmlformats.org/officeDocument/2006/relationships/tags" Target="../tags/tag159.xml"/><Relationship Id="rId4" Type="http://schemas.openxmlformats.org/officeDocument/2006/relationships/tags" Target="../tags/tag15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5"/>
          <a:stretch>
            <a:fillRect/>
          </a:stretch>
        </a:blipFill>
        <a:effectLst/>
      </p:bgPr>
    </p:bg>
    <p:spTree>
      <p:nvGrpSpPr>
        <p:cNvPr id="1" name=""/>
        <p:cNvGrpSpPr/>
        <p:nvPr/>
      </p:nvGrpSpPr>
      <p:grpSpPr>
        <a:xfrm>
          <a:off x="0" y="0"/>
          <a:ext cx="0" cy="0"/>
          <a:chOff x="0" y="0"/>
          <a:chExt cx="0" cy="0"/>
        </a:xfrm>
      </p:grpSpPr>
      <p:sp>
        <p:nvSpPr>
          <p:cNvPr id="8" name="PPBand0"/>
          <p:cNvSpPr>
            <a:spLocks noGrp="1" noChangeArrowheads="1"/>
          </p:cNvSpPr>
          <p:nvPr>
            <p:ph type="ctrTitle"/>
            <p:custDataLst>
              <p:tags r:id="rId1"/>
            </p:custDataLst>
          </p:nvPr>
        </p:nvSpPr>
        <p:spPr>
          <a:xfrm>
            <a:off x="1165858" y="1996752"/>
            <a:ext cx="7172325" cy="928192"/>
          </a:xfrm>
        </p:spPr>
        <p:txBody>
          <a:bodyPr>
            <a:normAutofit fontScale="90000"/>
          </a:bodyPr>
          <a:lstStyle/>
          <a:p>
            <a:r>
              <a:rPr lang="zh-CN" altLang="en-US" sz="6000" b="1" smtClean="0">
                <a:latin typeface="宋体" pitchFamily="2" charset="-122"/>
                <a:ea typeface="宋体" pitchFamily="2" charset="-122"/>
              </a:rPr>
              <a:t>海康威视</a:t>
            </a:r>
            <a:r>
              <a:rPr lang="en-US" altLang="zh-CN" sz="6000" b="1" smtClean="0">
                <a:latin typeface="宋体" pitchFamily="2" charset="-122"/>
                <a:ea typeface="宋体" pitchFamily="2" charset="-122"/>
              </a:rPr>
              <a:t>-</a:t>
            </a:r>
            <a:r>
              <a:rPr lang="zh-CN" altLang="en-US" sz="6000" b="1" smtClean="0">
                <a:latin typeface="宋体" pitchFamily="2" charset="-122"/>
                <a:ea typeface="宋体" pitchFamily="2" charset="-122"/>
              </a:rPr>
              <a:t>摄像机选型</a:t>
            </a:r>
            <a:endParaRPr lang="zh-CN" altLang="zh-CN" sz="6000" b="1">
              <a:latin typeface="宋体" pitchFamily="2" charset="-122"/>
              <a:ea typeface="宋体" pitchFamily="2" charset="-122"/>
            </a:endParaRPr>
          </a:p>
        </p:txBody>
      </p:sp>
      <p:sp>
        <p:nvSpPr>
          <p:cNvPr id="4" name="副标题 4"/>
          <p:cNvSpPr>
            <a:spLocks noGrp="1"/>
          </p:cNvSpPr>
          <p:nvPr>
            <p:ph type="subTitle" idx="1"/>
            <p:custDataLst>
              <p:tags r:id="rId2"/>
            </p:custDataLst>
          </p:nvPr>
        </p:nvSpPr>
        <p:spPr>
          <a:xfrm>
            <a:off x="1403649" y="4293468"/>
            <a:ext cx="6696744" cy="647700"/>
          </a:xfrm>
        </p:spPr>
        <p:txBody>
          <a:bodyPr>
            <a:normAutofit/>
          </a:bodyPr>
          <a:lstStyle/>
          <a:p>
            <a:pPr algn="ctr">
              <a:buNone/>
            </a:pPr>
            <a:r>
              <a:rPr lang="en-US" altLang="zh-CN" sz="3600" b="1" smtClean="0">
                <a:latin typeface="宋体" pitchFamily="2" charset="-122"/>
                <a:ea typeface="宋体" pitchFamily="2" charset="-122"/>
              </a:rPr>
              <a:t>2017.6</a:t>
            </a:r>
            <a:endParaRPr lang="en-US" altLang="zh-CN" sz="3600" smtClean="0">
              <a:latin typeface="宋体" pitchFamily="2" charset="-122"/>
              <a:ea typeface="宋体" pitchFamily="2" charset="-122"/>
            </a:endParaRPr>
          </a:p>
          <a:p>
            <a:pPr algn="ctr">
              <a:buNone/>
              <a:defRPr/>
            </a:pPr>
            <a:endParaRPr lang="en-US" altLang="zh-CN" sz="3600" b="1" smtClean="0">
              <a:latin typeface="宋体" pitchFamily="2" charset="-122"/>
              <a:ea typeface="宋体" pitchFamily="2" charset="-122"/>
            </a:endParaRPr>
          </a:p>
        </p:txBody>
      </p:sp>
    </p:spTree>
    <p:extLst>
      <p:ext uri="{BB962C8B-B14F-4D97-AF65-F5344CB8AC3E}">
        <p14:creationId xmlns:p14="http://schemas.microsoft.com/office/powerpoint/2010/main" val="124843751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8"/>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日夜切换模式</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t>电子彩转黑：白天夜晚都能感红外，白天图像会过曝</a:t>
            </a:r>
          </a:p>
          <a:p>
            <a:r>
              <a:rPr lang="en-US" altLang="zh-CN" sz="2000" smtClean="0"/>
              <a:t>ICR</a:t>
            </a:r>
            <a:r>
              <a:rPr lang="zh-CN" altLang="en-US" sz="2000" smtClean="0"/>
              <a:t>：采用机械式红外滤色片，白天滤掉红外光确保图像效果；夜晚则移去红外滤色片，确保全光谱光线均可进入图像传感器，提升图像亮度</a:t>
            </a:r>
            <a:endParaRPr lang="en-US" altLang="zh-CN" sz="2000" smtClean="0"/>
          </a:p>
        </p:txBody>
      </p:sp>
      <p:sp>
        <p:nvSpPr>
          <p:cNvPr id="10" name="TextBox 4"/>
          <p:cNvSpPr txBox="1">
            <a:spLocks noChangeArrowheads="1"/>
          </p:cNvSpPr>
          <p:nvPr>
            <p:custDataLst>
              <p:tags r:id="rId3"/>
            </p:custDataLst>
          </p:nvPr>
        </p:nvSpPr>
        <p:spPr bwMode="auto">
          <a:xfrm>
            <a:off x="5072066" y="5579948"/>
            <a:ext cx="3000396" cy="369332"/>
          </a:xfrm>
          <a:prstGeom prst="rect">
            <a:avLst/>
          </a:prstGeom>
          <a:noFill/>
          <a:ln w="9525">
            <a:noFill/>
            <a:miter lim="800000"/>
          </a:ln>
        </p:spPr>
        <p:txBody>
          <a:bodyPr wrap="square">
            <a:spAutoFit/>
          </a:bodyPr>
          <a:lstStyle/>
          <a:p>
            <a:pPr marL="342900" indent="-342900"/>
            <a:r>
              <a:rPr lang="en-US" altLang="zh-CN" sz="1800" b="0" smtClean="0">
                <a:latin typeface="Verdana" pitchFamily="34" charset="0"/>
                <a:ea typeface="微软雅黑" pitchFamily="34" charset="-122"/>
              </a:rPr>
              <a:t>ICR</a:t>
            </a:r>
            <a:r>
              <a:rPr lang="zh-CN" altLang="en-US" sz="1800" b="0" smtClean="0">
                <a:latin typeface="Verdana" pitchFamily="34" charset="0"/>
                <a:ea typeface="微软雅黑" pitchFamily="34" charset="-122"/>
              </a:rPr>
              <a:t>日摄像机白天效果</a:t>
            </a:r>
            <a:endParaRPr lang="zh-CN" altLang="en-US" sz="1800" b="0">
              <a:latin typeface="Verdana" pitchFamily="34" charset="0"/>
              <a:ea typeface="微软雅黑" pitchFamily="34" charset="-122"/>
            </a:endParaRPr>
          </a:p>
        </p:txBody>
      </p:sp>
      <p:sp>
        <p:nvSpPr>
          <p:cNvPr id="11" name="TextBox 4"/>
          <p:cNvSpPr txBox="1">
            <a:spLocks noChangeArrowheads="1"/>
          </p:cNvSpPr>
          <p:nvPr>
            <p:custDataLst>
              <p:tags r:id="rId4"/>
            </p:custDataLst>
          </p:nvPr>
        </p:nvSpPr>
        <p:spPr bwMode="auto">
          <a:xfrm>
            <a:off x="1214414" y="5579948"/>
            <a:ext cx="3143272"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电子彩转黑摄像机白天效果</a:t>
            </a:r>
            <a:endParaRPr lang="zh-CN" altLang="en-US" sz="1800" b="0">
              <a:latin typeface="Verdana" pitchFamily="34" charset="0"/>
              <a:ea typeface="微软雅黑" pitchFamily="34" charset="-122"/>
            </a:endParaRPr>
          </a:p>
        </p:txBody>
      </p:sp>
      <p:pic>
        <p:nvPicPr>
          <p:cNvPr id="12" name="图片 11" descr="capture01.jpeg">
            <a:hlinkClick r:id="rId9" action="ppaction://program"/>
          </p:cNvPr>
          <p:cNvPicPr>
            <a:picLocks noChangeAspect="1"/>
          </p:cNvPicPr>
          <p:nvPr>
            <p:custDataLst>
              <p:tags r:id="rId5"/>
            </p:custDataLst>
          </p:nvPr>
        </p:nvPicPr>
        <p:blipFill>
          <a:blip r:embed="rId10"/>
          <a:stretch>
            <a:fillRect/>
          </a:stretch>
        </p:blipFill>
        <p:spPr>
          <a:xfrm>
            <a:off x="4929190" y="3129879"/>
            <a:ext cx="2928958" cy="2396421"/>
          </a:xfrm>
          <a:prstGeom prst="rect">
            <a:avLst/>
          </a:prstGeom>
        </p:spPr>
      </p:pic>
      <p:pic>
        <p:nvPicPr>
          <p:cNvPr id="13" name="图片 12" descr="capture00.jpeg">
            <a:hlinkClick r:id="rId11" action="ppaction://program"/>
          </p:cNvPr>
          <p:cNvPicPr>
            <a:picLocks noChangeAspect="1"/>
          </p:cNvPicPr>
          <p:nvPr>
            <p:custDataLst>
              <p:tags r:id="rId6"/>
            </p:custDataLst>
          </p:nvPr>
        </p:nvPicPr>
        <p:blipFill>
          <a:blip r:embed="rId12"/>
          <a:stretch>
            <a:fillRect/>
          </a:stretch>
        </p:blipFill>
        <p:spPr>
          <a:xfrm>
            <a:off x="1285852" y="3129879"/>
            <a:ext cx="2928958" cy="2396421"/>
          </a:xfrm>
          <a:prstGeom prst="rect">
            <a:avLst/>
          </a:prstGeom>
        </p:spPr>
      </p:pic>
    </p:spTree>
    <p:extLst>
      <p:ext uri="{BB962C8B-B14F-4D97-AF65-F5344CB8AC3E}">
        <p14:creationId xmlns:p14="http://schemas.microsoft.com/office/powerpoint/2010/main" val="417974173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14"/>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背光补偿</a:t>
            </a:r>
            <a:endParaRPr lang="zh-CN" altLang="en-US"/>
          </a:p>
        </p:txBody>
      </p:sp>
      <p:sp>
        <p:nvSpPr>
          <p:cNvPr id="5" name="内容占位符 4"/>
          <p:cNvSpPr>
            <a:spLocks noGrp="1"/>
          </p:cNvSpPr>
          <p:nvPr>
            <p:ph idx="1"/>
            <p:custDataLst>
              <p:tags r:id="rId2"/>
            </p:custDataLst>
          </p:nvPr>
        </p:nvSpPr>
        <p:spPr/>
        <p:txBody>
          <a:bodyPr/>
          <a:lstStyle/>
          <a:p>
            <a:r>
              <a:rPr lang="zh-CN" altLang="en-US" sz="2000" smtClean="0"/>
              <a:t>普通摄像机在逆光环境中会形成前景目标偏暗的画面，无法识别目标</a:t>
            </a:r>
            <a:endParaRPr lang="en-US" altLang="zh-CN" sz="2000" smtClean="0"/>
          </a:p>
          <a:p>
            <a:r>
              <a:rPr lang="zh-CN" altLang="en-US" sz="2000" smtClean="0"/>
              <a:t>目前主流的摄像机都具有背光补偿的功能，在逆光环境中通过对画面进行亮度补偿从而看清前景目标</a:t>
            </a:r>
            <a:endParaRPr lang="en-US" altLang="zh-CN" sz="2000" smtClean="0"/>
          </a:p>
        </p:txBody>
      </p:sp>
      <p:grpSp>
        <p:nvGrpSpPr>
          <p:cNvPr id="3" name="组合 17"/>
          <p:cNvGrpSpPr/>
          <p:nvPr>
            <p:custDataLst>
              <p:tags r:id="rId3"/>
            </p:custDataLst>
          </p:nvPr>
        </p:nvGrpSpPr>
        <p:grpSpPr>
          <a:xfrm>
            <a:off x="214282" y="2719578"/>
            <a:ext cx="8748931" cy="2869662"/>
            <a:chOff x="214282" y="2428868"/>
            <a:chExt cx="8748931" cy="2869662"/>
          </a:xfrm>
        </p:grpSpPr>
        <p:pic>
          <p:nvPicPr>
            <p:cNvPr id="17" name="图片 16" descr="图片1副本.jpg"/>
            <p:cNvPicPr>
              <a:picLocks noChangeAspect="1"/>
            </p:cNvPicPr>
            <p:nvPr>
              <p:custDataLst>
                <p:tags r:id="rId4"/>
              </p:custDataLst>
            </p:nvPr>
          </p:nvPicPr>
          <p:blipFill>
            <a:blip r:embed="rId15"/>
            <a:stretch>
              <a:fillRect/>
            </a:stretch>
          </p:blipFill>
          <p:spPr>
            <a:xfrm>
              <a:off x="4643438" y="2428868"/>
              <a:ext cx="4319775" cy="2438094"/>
            </a:xfrm>
            <a:prstGeom prst="rect">
              <a:avLst/>
            </a:prstGeom>
            <a:ln>
              <a:solidFill>
                <a:srgbClr val="0070C0"/>
              </a:solidFill>
            </a:ln>
          </p:spPr>
        </p:pic>
        <p:pic>
          <p:nvPicPr>
            <p:cNvPr id="24" name="图片 23" descr="图片1副本1.jpg"/>
            <p:cNvPicPr>
              <a:picLocks noChangeAspect="1"/>
            </p:cNvPicPr>
            <p:nvPr>
              <p:custDataLst>
                <p:tags r:id="rId5"/>
              </p:custDataLst>
            </p:nvPr>
          </p:nvPicPr>
          <p:blipFill>
            <a:blip r:embed="rId16"/>
            <a:stretch>
              <a:fillRect/>
            </a:stretch>
          </p:blipFill>
          <p:spPr>
            <a:xfrm>
              <a:off x="214282" y="2428868"/>
              <a:ext cx="4319775" cy="2438094"/>
            </a:xfrm>
            <a:prstGeom prst="rect">
              <a:avLst/>
            </a:prstGeom>
            <a:ln>
              <a:solidFill>
                <a:srgbClr val="0070C0"/>
              </a:solidFill>
            </a:ln>
          </p:spPr>
        </p:pic>
        <p:sp>
          <p:nvSpPr>
            <p:cNvPr id="30" name="TextBox 4"/>
            <p:cNvSpPr txBox="1">
              <a:spLocks noChangeArrowheads="1"/>
            </p:cNvSpPr>
            <p:nvPr>
              <p:custDataLst>
                <p:tags r:id="rId6"/>
              </p:custDataLst>
            </p:nvPr>
          </p:nvSpPr>
          <p:spPr bwMode="auto">
            <a:xfrm>
              <a:off x="1500166" y="4929198"/>
              <a:ext cx="1643074"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背光补偿关闭</a:t>
              </a:r>
              <a:endParaRPr lang="zh-CN" altLang="en-US" sz="1800" b="0">
                <a:latin typeface="Verdana" pitchFamily="34" charset="0"/>
                <a:ea typeface="微软雅黑" pitchFamily="34" charset="-122"/>
              </a:endParaRPr>
            </a:p>
          </p:txBody>
        </p:sp>
        <p:sp>
          <p:nvSpPr>
            <p:cNvPr id="31" name="TextBox 4"/>
            <p:cNvSpPr txBox="1">
              <a:spLocks noChangeArrowheads="1"/>
            </p:cNvSpPr>
            <p:nvPr>
              <p:custDataLst>
                <p:tags r:id="rId7"/>
              </p:custDataLst>
            </p:nvPr>
          </p:nvSpPr>
          <p:spPr bwMode="auto">
            <a:xfrm>
              <a:off x="5857884" y="4929198"/>
              <a:ext cx="1643074"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背光补偿开启</a:t>
              </a:r>
              <a:endParaRPr lang="zh-CN" altLang="en-US" sz="1800" b="0">
                <a:latin typeface="Verdana" pitchFamily="34" charset="0"/>
                <a:ea typeface="微软雅黑" pitchFamily="34" charset="-122"/>
              </a:endParaRPr>
            </a:p>
          </p:txBody>
        </p:sp>
        <p:sp>
          <p:nvSpPr>
            <p:cNvPr id="13" name="Ellipse 15"/>
            <p:cNvSpPr/>
            <p:nvPr>
              <p:custDataLst>
                <p:tags r:id="rId8"/>
              </p:custDataLst>
            </p:nvPr>
          </p:nvSpPr>
          <p:spPr>
            <a:xfrm>
              <a:off x="5500694" y="2500306"/>
              <a:ext cx="964413" cy="8572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sp>
          <p:nvSpPr>
            <p:cNvPr id="14" name="TextBox 13"/>
            <p:cNvSpPr txBox="1"/>
            <p:nvPr>
              <p:custDataLst>
                <p:tags r:id="rId9"/>
              </p:custDataLst>
            </p:nvPr>
          </p:nvSpPr>
          <p:spPr>
            <a:xfrm>
              <a:off x="6429388" y="2857496"/>
              <a:ext cx="898146" cy="338554"/>
            </a:xfrm>
            <a:prstGeom prst="rect">
              <a:avLst/>
            </a:prstGeom>
            <a:noFill/>
          </p:spPr>
          <p:txBody>
            <a:bodyPr wrap="square" rtlCol="0">
              <a:spAutoFit/>
            </a:bodyPr>
            <a:lstStyle/>
            <a:p>
              <a:r>
                <a:rPr lang="zh-CN" altLang="en-US" sz="1600" b="0" smtClean="0">
                  <a:solidFill>
                    <a:srgbClr val="FF0000"/>
                  </a:solidFill>
                  <a:latin typeface="+mj-ea"/>
                  <a:ea typeface="+mj-ea"/>
                </a:rPr>
                <a:t>清晰</a:t>
              </a:r>
              <a:endParaRPr lang="zh-CN" altLang="en-US" sz="1600" b="0">
                <a:solidFill>
                  <a:srgbClr val="FF0000"/>
                </a:solidFill>
                <a:latin typeface="+mj-ea"/>
                <a:ea typeface="+mj-ea"/>
              </a:endParaRPr>
            </a:p>
          </p:txBody>
        </p:sp>
        <p:sp>
          <p:nvSpPr>
            <p:cNvPr id="15" name="Ellipse 15"/>
            <p:cNvSpPr/>
            <p:nvPr>
              <p:custDataLst>
                <p:tags r:id="rId10"/>
              </p:custDataLst>
            </p:nvPr>
          </p:nvSpPr>
          <p:spPr>
            <a:xfrm>
              <a:off x="1142976" y="2500306"/>
              <a:ext cx="964413" cy="8572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sp>
          <p:nvSpPr>
            <p:cNvPr id="16" name="TextBox 15"/>
            <p:cNvSpPr txBox="1"/>
            <p:nvPr>
              <p:custDataLst>
                <p:tags r:id="rId11"/>
              </p:custDataLst>
            </p:nvPr>
          </p:nvSpPr>
          <p:spPr>
            <a:xfrm>
              <a:off x="2071670" y="2857496"/>
              <a:ext cx="898146" cy="338554"/>
            </a:xfrm>
            <a:prstGeom prst="rect">
              <a:avLst/>
            </a:prstGeom>
            <a:noFill/>
          </p:spPr>
          <p:txBody>
            <a:bodyPr wrap="square" rtlCol="0">
              <a:spAutoFit/>
            </a:bodyPr>
            <a:lstStyle/>
            <a:p>
              <a:r>
                <a:rPr lang="zh-CN" altLang="en-US" sz="1600" b="0" smtClean="0">
                  <a:solidFill>
                    <a:srgbClr val="FF0000"/>
                  </a:solidFill>
                  <a:latin typeface="+mj-ea"/>
                  <a:ea typeface="+mj-ea"/>
                </a:rPr>
                <a:t>偏暗</a:t>
              </a:r>
              <a:endParaRPr lang="zh-CN" altLang="en-US" sz="1600" b="0">
                <a:solidFill>
                  <a:srgbClr val="FF0000"/>
                </a:solidFill>
                <a:latin typeface="+mj-ea"/>
                <a:ea typeface="+mj-ea"/>
              </a:endParaRPr>
            </a:p>
          </p:txBody>
        </p:sp>
      </p:grpSp>
    </p:spTree>
    <p:extLst>
      <p:ext uri="{BB962C8B-B14F-4D97-AF65-F5344CB8AC3E}">
        <p14:creationId xmlns:p14="http://schemas.microsoft.com/office/powerpoint/2010/main" val="409316976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a:blip r:embed="rId17"/>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宽动态</a:t>
            </a:r>
            <a:endParaRPr lang="zh-CN" altLang="en-US"/>
          </a:p>
        </p:txBody>
      </p:sp>
      <p:sp>
        <p:nvSpPr>
          <p:cNvPr id="5" name="内容占位符 4"/>
          <p:cNvSpPr>
            <a:spLocks noGrp="1"/>
          </p:cNvSpPr>
          <p:nvPr>
            <p:ph idx="1"/>
            <p:custDataLst>
              <p:tags r:id="rId2"/>
            </p:custDataLst>
          </p:nvPr>
        </p:nvSpPr>
        <p:spPr/>
        <p:txBody>
          <a:bodyPr/>
          <a:lstStyle/>
          <a:p>
            <a:r>
              <a:rPr lang="zh-CN" altLang="en-US" sz="2000" smtClean="0"/>
              <a:t>背光补偿能够看清前景目标，但是会导致背景过曝</a:t>
            </a:r>
            <a:endParaRPr lang="en-US" altLang="zh-CN" sz="2000" smtClean="0"/>
          </a:p>
          <a:p>
            <a:r>
              <a:rPr lang="zh-CN" altLang="en-US" sz="2000" smtClean="0"/>
              <a:t>宽动态技术通过分别控制前景和背景的曝光时间，生成前后景都清晰的图像，看清环境中的所有目标</a:t>
            </a:r>
            <a:endParaRPr lang="en-US" altLang="zh-CN" sz="2000" smtClean="0"/>
          </a:p>
        </p:txBody>
      </p:sp>
      <p:sp>
        <p:nvSpPr>
          <p:cNvPr id="27" name="TextBox 26"/>
          <p:cNvSpPr txBox="1"/>
          <p:nvPr>
            <p:custDataLst>
              <p:tags r:id="rId3"/>
            </p:custDataLst>
          </p:nvPr>
        </p:nvSpPr>
        <p:spPr>
          <a:xfrm>
            <a:off x="571472" y="5320271"/>
            <a:ext cx="7929618" cy="1323439"/>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海康威视模拟摄像机最后一位数字为“</a:t>
            </a:r>
            <a:r>
              <a:rPr lang="en-US" altLang="zh-CN" sz="1600" smtClean="0">
                <a:solidFill>
                  <a:srgbClr val="FF0000"/>
                </a:solidFill>
                <a:latin typeface="Verdana" pitchFamily="34" charset="0"/>
                <a:ea typeface="微软雅黑" pitchFamily="34" charset="-122"/>
              </a:rPr>
              <a:t>7</a:t>
            </a:r>
            <a:r>
              <a:rPr lang="zh-CN" altLang="en-US" sz="1600" smtClean="0">
                <a:solidFill>
                  <a:srgbClr val="FF0000"/>
                </a:solidFill>
                <a:latin typeface="Verdana" pitchFamily="34" charset="0"/>
                <a:ea typeface="微软雅黑" pitchFamily="34" charset="-122"/>
              </a:rPr>
              <a:t>”表示产品具有宽动态功能，例如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DS-2CC1187P-A,DS-2CC1197P-A,DS-2CC11A7P-A</a:t>
            </a:r>
          </a:p>
          <a:p>
            <a:r>
              <a:rPr lang="zh-CN" altLang="en-US" sz="1600" smtClean="0">
                <a:solidFill>
                  <a:srgbClr val="FF0000"/>
                </a:solidFill>
                <a:latin typeface="Verdana" pitchFamily="34" charset="0"/>
                <a:ea typeface="微软雅黑" pitchFamily="34" charset="-122"/>
              </a:rPr>
              <a:t>海康威视网络摄像机型号包含“</a:t>
            </a:r>
            <a:r>
              <a:rPr lang="en-US" altLang="zh-CN" sz="1600" smtClean="0">
                <a:solidFill>
                  <a:srgbClr val="FF0000"/>
                </a:solidFill>
                <a:latin typeface="Verdana" pitchFamily="34" charset="0"/>
                <a:ea typeface="微软雅黑" pitchFamily="34" charset="-122"/>
              </a:rPr>
              <a:t>WD</a:t>
            </a:r>
            <a:r>
              <a:rPr lang="zh-CN" altLang="en-US" sz="1600" smtClean="0">
                <a:solidFill>
                  <a:srgbClr val="FF0000"/>
                </a:solidFill>
                <a:latin typeface="Verdana" pitchFamily="34" charset="0"/>
                <a:ea typeface="微软雅黑" pitchFamily="34" charset="-122"/>
              </a:rPr>
              <a:t>”表示产品具有宽动态功能，例如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DS-2CD864FWD-E</a:t>
            </a:r>
          </a:p>
        </p:txBody>
      </p:sp>
      <p:grpSp>
        <p:nvGrpSpPr>
          <p:cNvPr id="3" name="组合 14"/>
          <p:cNvGrpSpPr/>
          <p:nvPr>
            <p:custDataLst>
              <p:tags r:id="rId4"/>
            </p:custDataLst>
          </p:nvPr>
        </p:nvGrpSpPr>
        <p:grpSpPr>
          <a:xfrm>
            <a:off x="214282" y="2719578"/>
            <a:ext cx="8715436" cy="2869662"/>
            <a:chOff x="214282" y="2428868"/>
            <a:chExt cx="8715436" cy="2869662"/>
          </a:xfrm>
        </p:grpSpPr>
        <p:pic>
          <p:nvPicPr>
            <p:cNvPr id="24" name="图片 23" descr="图片1副本.jpg"/>
            <p:cNvPicPr>
              <a:picLocks noChangeAspect="1"/>
            </p:cNvPicPr>
            <p:nvPr>
              <p:custDataLst>
                <p:tags r:id="rId5"/>
              </p:custDataLst>
            </p:nvPr>
          </p:nvPicPr>
          <p:blipFill>
            <a:blip r:embed="rId18"/>
            <a:stretch>
              <a:fillRect/>
            </a:stretch>
          </p:blipFill>
          <p:spPr>
            <a:xfrm>
              <a:off x="214282" y="2428868"/>
              <a:ext cx="4286280" cy="2428892"/>
            </a:xfrm>
            <a:prstGeom prst="rect">
              <a:avLst/>
            </a:prstGeom>
            <a:ln>
              <a:solidFill>
                <a:srgbClr val="0070C0"/>
              </a:solidFill>
            </a:ln>
          </p:spPr>
        </p:pic>
        <p:pic>
          <p:nvPicPr>
            <p:cNvPr id="25" name="图片 24" descr="capture02副本.jpg"/>
            <p:cNvPicPr>
              <a:picLocks noChangeAspect="1"/>
            </p:cNvPicPr>
            <p:nvPr>
              <p:custDataLst>
                <p:tags r:id="rId6"/>
              </p:custDataLst>
            </p:nvPr>
          </p:nvPicPr>
          <p:blipFill>
            <a:blip r:embed="rId19"/>
            <a:stretch>
              <a:fillRect/>
            </a:stretch>
          </p:blipFill>
          <p:spPr>
            <a:xfrm>
              <a:off x="4643438" y="2428868"/>
              <a:ext cx="4286280" cy="2428892"/>
            </a:xfrm>
            <a:prstGeom prst="rect">
              <a:avLst/>
            </a:prstGeom>
            <a:ln>
              <a:solidFill>
                <a:srgbClr val="0070C0"/>
              </a:solidFill>
            </a:ln>
          </p:spPr>
        </p:pic>
        <p:sp>
          <p:nvSpPr>
            <p:cNvPr id="28" name="TextBox 4"/>
            <p:cNvSpPr txBox="1">
              <a:spLocks noChangeArrowheads="1"/>
            </p:cNvSpPr>
            <p:nvPr>
              <p:custDataLst>
                <p:tags r:id="rId7"/>
              </p:custDataLst>
            </p:nvPr>
          </p:nvSpPr>
          <p:spPr bwMode="auto">
            <a:xfrm>
              <a:off x="1500166" y="4929198"/>
              <a:ext cx="1643074"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背光补偿开启</a:t>
              </a:r>
              <a:endParaRPr lang="zh-CN" altLang="en-US" sz="1800" b="0">
                <a:latin typeface="Verdana" pitchFamily="34" charset="0"/>
                <a:ea typeface="微软雅黑" pitchFamily="34" charset="-122"/>
              </a:endParaRPr>
            </a:p>
          </p:txBody>
        </p:sp>
        <p:sp>
          <p:nvSpPr>
            <p:cNvPr id="30" name="TextBox 4"/>
            <p:cNvSpPr txBox="1">
              <a:spLocks noChangeArrowheads="1"/>
            </p:cNvSpPr>
            <p:nvPr>
              <p:custDataLst>
                <p:tags r:id="rId8"/>
              </p:custDataLst>
            </p:nvPr>
          </p:nvSpPr>
          <p:spPr bwMode="auto">
            <a:xfrm>
              <a:off x="5857884" y="4929198"/>
              <a:ext cx="1643074"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宽动态开启</a:t>
              </a:r>
              <a:endParaRPr lang="zh-CN" altLang="en-US" sz="1800" b="0">
                <a:latin typeface="Verdana" pitchFamily="34" charset="0"/>
                <a:ea typeface="微软雅黑" pitchFamily="34" charset="-122"/>
              </a:endParaRPr>
            </a:p>
          </p:txBody>
        </p:sp>
        <p:sp>
          <p:nvSpPr>
            <p:cNvPr id="9" name="Ellipse 15"/>
            <p:cNvSpPr/>
            <p:nvPr>
              <p:custDataLst>
                <p:tags r:id="rId9"/>
              </p:custDataLst>
            </p:nvPr>
          </p:nvSpPr>
          <p:spPr>
            <a:xfrm>
              <a:off x="428597" y="2500306"/>
              <a:ext cx="803678"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sp>
          <p:nvSpPr>
            <p:cNvPr id="10" name="TextBox 9"/>
            <p:cNvSpPr txBox="1"/>
            <p:nvPr>
              <p:custDataLst>
                <p:tags r:id="rId10"/>
              </p:custDataLst>
            </p:nvPr>
          </p:nvSpPr>
          <p:spPr>
            <a:xfrm>
              <a:off x="500034" y="3357562"/>
              <a:ext cx="898146" cy="338554"/>
            </a:xfrm>
            <a:prstGeom prst="rect">
              <a:avLst/>
            </a:prstGeom>
            <a:noFill/>
          </p:spPr>
          <p:txBody>
            <a:bodyPr wrap="square" rtlCol="0">
              <a:spAutoFit/>
            </a:bodyPr>
            <a:lstStyle/>
            <a:p>
              <a:r>
                <a:rPr lang="zh-CN" altLang="en-US" sz="1600" b="1" smtClean="0">
                  <a:solidFill>
                    <a:srgbClr val="FF0000"/>
                  </a:solidFill>
                  <a:latin typeface="+mj-ea"/>
                  <a:ea typeface="+mj-ea"/>
                </a:rPr>
                <a:t>过曝</a:t>
              </a:r>
              <a:endParaRPr lang="zh-CN" altLang="en-US" sz="1600" b="1">
                <a:solidFill>
                  <a:srgbClr val="FF0000"/>
                </a:solidFill>
                <a:latin typeface="+mj-ea"/>
                <a:ea typeface="+mj-ea"/>
              </a:endParaRPr>
            </a:p>
          </p:txBody>
        </p:sp>
        <p:sp>
          <p:nvSpPr>
            <p:cNvPr id="11" name="Ellipse 15"/>
            <p:cNvSpPr/>
            <p:nvPr>
              <p:custDataLst>
                <p:tags r:id="rId11"/>
              </p:custDataLst>
            </p:nvPr>
          </p:nvSpPr>
          <p:spPr>
            <a:xfrm>
              <a:off x="357158" y="3786190"/>
              <a:ext cx="803678"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sp>
          <p:nvSpPr>
            <p:cNvPr id="12" name="Ellipse 15"/>
            <p:cNvSpPr/>
            <p:nvPr>
              <p:custDataLst>
                <p:tags r:id="rId12"/>
              </p:custDataLst>
            </p:nvPr>
          </p:nvSpPr>
          <p:spPr>
            <a:xfrm>
              <a:off x="5143504" y="2571744"/>
              <a:ext cx="803678"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sp>
          <p:nvSpPr>
            <p:cNvPr id="13" name="TextBox 12"/>
            <p:cNvSpPr txBox="1"/>
            <p:nvPr>
              <p:custDataLst>
                <p:tags r:id="rId13"/>
              </p:custDataLst>
            </p:nvPr>
          </p:nvSpPr>
          <p:spPr>
            <a:xfrm>
              <a:off x="5214941" y="3429000"/>
              <a:ext cx="898146" cy="338554"/>
            </a:xfrm>
            <a:prstGeom prst="rect">
              <a:avLst/>
            </a:prstGeom>
            <a:noFill/>
          </p:spPr>
          <p:txBody>
            <a:bodyPr wrap="square" rtlCol="0">
              <a:spAutoFit/>
            </a:bodyPr>
            <a:lstStyle/>
            <a:p>
              <a:r>
                <a:rPr lang="zh-CN" altLang="en-US" sz="1600" b="1" smtClean="0">
                  <a:solidFill>
                    <a:srgbClr val="FF0000"/>
                  </a:solidFill>
                  <a:latin typeface="+mj-ea"/>
                  <a:ea typeface="+mj-ea"/>
                </a:rPr>
                <a:t>清晰</a:t>
              </a:r>
              <a:endParaRPr lang="zh-CN" altLang="en-US" sz="1600" b="1">
                <a:solidFill>
                  <a:srgbClr val="FF0000"/>
                </a:solidFill>
                <a:latin typeface="+mj-ea"/>
                <a:ea typeface="+mj-ea"/>
              </a:endParaRPr>
            </a:p>
          </p:txBody>
        </p:sp>
        <p:sp>
          <p:nvSpPr>
            <p:cNvPr id="14" name="Ellipse 15"/>
            <p:cNvSpPr/>
            <p:nvPr>
              <p:custDataLst>
                <p:tags r:id="rId14"/>
              </p:custDataLst>
            </p:nvPr>
          </p:nvSpPr>
          <p:spPr>
            <a:xfrm>
              <a:off x="5072065" y="3857628"/>
              <a:ext cx="803678"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grpSp>
    </p:spTree>
    <p:extLst>
      <p:ext uri="{BB962C8B-B14F-4D97-AF65-F5344CB8AC3E}">
        <p14:creationId xmlns:p14="http://schemas.microsoft.com/office/powerpoint/2010/main" val="154910832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宽动态的应用环境</a:t>
            </a:r>
            <a:endParaRPr lang="zh-CN" altLang="en-US"/>
          </a:p>
        </p:txBody>
      </p:sp>
      <p:sp>
        <p:nvSpPr>
          <p:cNvPr id="8" name="内容占位符 2"/>
          <p:cNvSpPr>
            <a:spLocks noGrp="1"/>
          </p:cNvSpPr>
          <p:nvPr>
            <p:ph idx="1"/>
            <p:custDataLst>
              <p:tags r:id="rId2"/>
            </p:custDataLst>
          </p:nvPr>
        </p:nvSpPr>
        <p:spPr>
          <a:xfrm>
            <a:off x="357158" y="1125538"/>
            <a:ext cx="8418512" cy="5327650"/>
          </a:xfrm>
        </p:spPr>
        <p:txBody>
          <a:bodyPr/>
          <a:lstStyle/>
          <a:p>
            <a:r>
              <a:rPr lang="zh-CN" altLang="en-US" sz="2000" smtClean="0"/>
              <a:t>逆光、且对监控图像效果要求较高的环境</a:t>
            </a:r>
            <a:endParaRPr lang="en-US" altLang="zh-CN" sz="2000" smtClean="0"/>
          </a:p>
          <a:p>
            <a:pPr lvl="1"/>
            <a:endParaRPr lang="zh-CN" altLang="en-US" sz="2000" smtClean="0"/>
          </a:p>
        </p:txBody>
      </p:sp>
      <p:grpSp>
        <p:nvGrpSpPr>
          <p:cNvPr id="3" name="组合 9"/>
          <p:cNvGrpSpPr/>
          <p:nvPr>
            <p:custDataLst>
              <p:tags r:id="rId3"/>
            </p:custDataLst>
          </p:nvPr>
        </p:nvGrpSpPr>
        <p:grpSpPr>
          <a:xfrm>
            <a:off x="285720" y="1772816"/>
            <a:ext cx="8715404" cy="2571768"/>
            <a:chOff x="285720" y="1714488"/>
            <a:chExt cx="8715404" cy="2571768"/>
          </a:xfrm>
        </p:grpSpPr>
        <p:sp>
          <p:nvSpPr>
            <p:cNvPr id="9" name="TextBox 4"/>
            <p:cNvSpPr txBox="1">
              <a:spLocks noChangeArrowheads="1"/>
            </p:cNvSpPr>
            <p:nvPr>
              <p:custDataLst>
                <p:tags r:id="rId4"/>
              </p:custDataLst>
            </p:nvPr>
          </p:nvSpPr>
          <p:spPr bwMode="auto">
            <a:xfrm>
              <a:off x="844684" y="3916924"/>
              <a:ext cx="1798490"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金融</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柜台</a:t>
              </a:r>
              <a:endParaRPr lang="zh-CN" altLang="en-US" sz="1800" b="0">
                <a:latin typeface="Verdana" pitchFamily="34" charset="0"/>
                <a:ea typeface="微软雅黑" pitchFamily="34" charset="-122"/>
              </a:endParaRPr>
            </a:p>
          </p:txBody>
        </p:sp>
        <p:sp>
          <p:nvSpPr>
            <p:cNvPr id="17" name="TextBox 4"/>
            <p:cNvSpPr txBox="1">
              <a:spLocks noChangeArrowheads="1"/>
            </p:cNvSpPr>
            <p:nvPr>
              <p:custDataLst>
                <p:tags r:id="rId5"/>
              </p:custDataLst>
            </p:nvPr>
          </p:nvSpPr>
          <p:spPr bwMode="auto">
            <a:xfrm>
              <a:off x="6000760" y="3916924"/>
              <a:ext cx="3000364"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平安城市</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过街通道出入口</a:t>
              </a:r>
              <a:endParaRPr lang="zh-CN" altLang="en-US" sz="1800" b="0">
                <a:latin typeface="Verdana" pitchFamily="34" charset="0"/>
                <a:ea typeface="微软雅黑" pitchFamily="34" charset="-122"/>
              </a:endParaRPr>
            </a:p>
          </p:txBody>
        </p:sp>
        <p:sp>
          <p:nvSpPr>
            <p:cNvPr id="22" name="TextBox 4"/>
            <p:cNvSpPr txBox="1">
              <a:spLocks noChangeArrowheads="1"/>
            </p:cNvSpPr>
            <p:nvPr>
              <p:custDataLst>
                <p:tags r:id="rId6"/>
              </p:custDataLst>
            </p:nvPr>
          </p:nvSpPr>
          <p:spPr bwMode="auto">
            <a:xfrm>
              <a:off x="3286116" y="3916924"/>
              <a:ext cx="2500330"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小区楼宇</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大门出入口</a:t>
              </a:r>
              <a:endParaRPr lang="zh-CN" altLang="en-US" sz="1800" b="0">
                <a:latin typeface="Verdana" pitchFamily="34" charset="0"/>
                <a:ea typeface="微软雅黑" pitchFamily="34" charset="-122"/>
              </a:endParaRPr>
            </a:p>
          </p:txBody>
        </p:sp>
        <p:pic>
          <p:nvPicPr>
            <p:cNvPr id="19" name="图片 18" descr="capture00.jpeg"/>
            <p:cNvPicPr>
              <a:picLocks noChangeAspect="1"/>
            </p:cNvPicPr>
            <p:nvPr>
              <p:custDataLst>
                <p:tags r:id="rId7"/>
              </p:custDataLst>
            </p:nvPr>
          </p:nvPicPr>
          <p:blipFill>
            <a:blip r:embed="rId12"/>
            <a:stretch>
              <a:fillRect/>
            </a:stretch>
          </p:blipFill>
          <p:spPr>
            <a:xfrm>
              <a:off x="3214678" y="1714488"/>
              <a:ext cx="2571768" cy="2143140"/>
            </a:xfrm>
            <a:prstGeom prst="rect">
              <a:avLst/>
            </a:prstGeom>
            <a:ln>
              <a:solidFill>
                <a:srgbClr val="0070C0"/>
              </a:solidFill>
            </a:ln>
          </p:spPr>
        </p:pic>
        <p:pic>
          <p:nvPicPr>
            <p:cNvPr id="25" name="图片 24" descr="084747jh2cbyqztttrb1h2.jpg"/>
            <p:cNvPicPr>
              <a:picLocks noChangeAspect="1"/>
            </p:cNvPicPr>
            <p:nvPr>
              <p:custDataLst>
                <p:tags r:id="rId8"/>
              </p:custDataLst>
            </p:nvPr>
          </p:nvPicPr>
          <p:blipFill>
            <a:blip r:embed="rId13"/>
            <a:stretch>
              <a:fillRect/>
            </a:stretch>
          </p:blipFill>
          <p:spPr>
            <a:xfrm>
              <a:off x="6072198" y="1714488"/>
              <a:ext cx="2643206" cy="2143140"/>
            </a:xfrm>
            <a:prstGeom prst="rect">
              <a:avLst/>
            </a:prstGeom>
            <a:ln>
              <a:solidFill>
                <a:srgbClr val="0070C0"/>
              </a:solidFill>
            </a:ln>
          </p:spPr>
        </p:pic>
        <p:pic>
          <p:nvPicPr>
            <p:cNvPr id="26" name="图片 25" descr="未标题-1.jpg"/>
            <p:cNvPicPr>
              <a:picLocks noChangeAspect="1"/>
            </p:cNvPicPr>
            <p:nvPr>
              <p:custDataLst>
                <p:tags r:id="rId9"/>
              </p:custDataLst>
            </p:nvPr>
          </p:nvPicPr>
          <p:blipFill>
            <a:blip r:embed="rId14"/>
            <a:stretch>
              <a:fillRect/>
            </a:stretch>
          </p:blipFill>
          <p:spPr>
            <a:xfrm>
              <a:off x="285720" y="1714488"/>
              <a:ext cx="2625050" cy="2144858"/>
            </a:xfrm>
            <a:prstGeom prst="rect">
              <a:avLst/>
            </a:prstGeom>
            <a:ln>
              <a:solidFill>
                <a:srgbClr val="0070C0"/>
              </a:solidFill>
            </a:ln>
          </p:spPr>
        </p:pic>
      </p:grpSp>
    </p:spTree>
    <p:extLst>
      <p:ext uri="{BB962C8B-B14F-4D97-AF65-F5344CB8AC3E}">
        <p14:creationId xmlns:p14="http://schemas.microsoft.com/office/powerpoint/2010/main" val="298572749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低照度</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t>低照度指摄像机的图像传感器感光性能好，在光照较低的环境也能获得明亮的图像</a:t>
            </a:r>
            <a:endParaRPr lang="zh-CN" altLang="en-US" sz="2000"/>
          </a:p>
        </p:txBody>
      </p:sp>
      <p:grpSp>
        <p:nvGrpSpPr>
          <p:cNvPr id="4" name="组合 8"/>
          <p:cNvGrpSpPr/>
          <p:nvPr>
            <p:custDataLst>
              <p:tags r:id="rId3"/>
            </p:custDataLst>
          </p:nvPr>
        </p:nvGrpSpPr>
        <p:grpSpPr>
          <a:xfrm>
            <a:off x="357157" y="2276872"/>
            <a:ext cx="8442178" cy="2869662"/>
            <a:chOff x="357157" y="1916660"/>
            <a:chExt cx="8442178" cy="2869662"/>
          </a:xfrm>
        </p:grpSpPr>
        <p:sp>
          <p:nvSpPr>
            <p:cNvPr id="7" name="TextBox 4"/>
            <p:cNvSpPr txBox="1">
              <a:spLocks noChangeArrowheads="1"/>
            </p:cNvSpPr>
            <p:nvPr>
              <p:custDataLst>
                <p:tags r:id="rId5"/>
              </p:custDataLst>
            </p:nvPr>
          </p:nvSpPr>
          <p:spPr bwMode="auto">
            <a:xfrm>
              <a:off x="5552752" y="4416990"/>
              <a:ext cx="2448272"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低照度摄像机效果</a:t>
              </a:r>
              <a:endParaRPr lang="zh-CN" altLang="en-US" sz="1800" b="0">
                <a:latin typeface="Verdana" pitchFamily="34" charset="0"/>
                <a:ea typeface="微软雅黑" pitchFamily="34" charset="-122"/>
              </a:endParaRPr>
            </a:p>
          </p:txBody>
        </p:sp>
        <p:sp>
          <p:nvSpPr>
            <p:cNvPr id="8" name="TextBox 4"/>
            <p:cNvSpPr txBox="1">
              <a:spLocks noChangeArrowheads="1"/>
            </p:cNvSpPr>
            <p:nvPr>
              <p:custDataLst>
                <p:tags r:id="rId6"/>
              </p:custDataLst>
            </p:nvPr>
          </p:nvSpPr>
          <p:spPr bwMode="auto">
            <a:xfrm>
              <a:off x="1403648" y="4416990"/>
              <a:ext cx="1872208"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普通摄像机效果</a:t>
              </a:r>
              <a:endParaRPr lang="zh-CN" altLang="en-US" sz="1800" b="0">
                <a:latin typeface="Verdana" pitchFamily="34" charset="0"/>
                <a:ea typeface="微软雅黑" pitchFamily="34" charset="-122"/>
              </a:endParaRPr>
            </a:p>
          </p:txBody>
        </p:sp>
        <p:pic>
          <p:nvPicPr>
            <p:cNvPr id="13" name="图片 12" descr="未标题-41.jpg"/>
            <p:cNvPicPr>
              <a:picLocks noChangeAspect="1"/>
            </p:cNvPicPr>
            <p:nvPr>
              <p:custDataLst>
                <p:tags r:id="rId7"/>
              </p:custDataLst>
            </p:nvPr>
          </p:nvPicPr>
          <p:blipFill>
            <a:blip r:embed="rId12"/>
            <a:stretch>
              <a:fillRect/>
            </a:stretch>
          </p:blipFill>
          <p:spPr>
            <a:xfrm>
              <a:off x="4572000" y="1916661"/>
              <a:ext cx="4227335" cy="2500330"/>
            </a:xfrm>
            <a:prstGeom prst="rect">
              <a:avLst/>
            </a:prstGeom>
            <a:ln>
              <a:solidFill>
                <a:srgbClr val="0070C0"/>
              </a:solidFill>
            </a:ln>
          </p:spPr>
        </p:pic>
        <p:pic>
          <p:nvPicPr>
            <p:cNvPr id="15" name="图片 14" descr="未标题-4.jpg"/>
            <p:cNvPicPr>
              <a:picLocks noChangeAspect="1"/>
            </p:cNvPicPr>
            <p:nvPr>
              <p:custDataLst>
                <p:tags r:id="rId8"/>
              </p:custDataLst>
            </p:nvPr>
          </p:nvPicPr>
          <p:blipFill>
            <a:blip r:embed="rId13"/>
            <a:stretch>
              <a:fillRect/>
            </a:stretch>
          </p:blipFill>
          <p:spPr>
            <a:xfrm>
              <a:off x="357157" y="1916660"/>
              <a:ext cx="4159339" cy="2500330"/>
            </a:xfrm>
            <a:prstGeom prst="rect">
              <a:avLst/>
            </a:prstGeom>
            <a:ln>
              <a:solidFill>
                <a:srgbClr val="0070C0"/>
              </a:solidFill>
            </a:ln>
          </p:spPr>
        </p:pic>
      </p:grpSp>
      <p:sp>
        <p:nvSpPr>
          <p:cNvPr id="16" name="TextBox 15"/>
          <p:cNvSpPr txBox="1"/>
          <p:nvPr>
            <p:custDataLst>
              <p:tags r:id="rId4"/>
            </p:custDataLst>
          </p:nvPr>
        </p:nvSpPr>
        <p:spPr>
          <a:xfrm>
            <a:off x="571472" y="5129897"/>
            <a:ext cx="7929618" cy="1323439"/>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海康威视模拟摄像机最后一位数字为“</a:t>
            </a:r>
            <a:r>
              <a:rPr lang="en-US" altLang="zh-CN" sz="1600" smtClean="0">
                <a:solidFill>
                  <a:srgbClr val="FF0000"/>
                </a:solidFill>
                <a:latin typeface="Verdana" pitchFamily="34" charset="0"/>
                <a:ea typeface="微软雅黑" pitchFamily="34" charset="-122"/>
              </a:rPr>
              <a:t>1,3,5,7,8</a:t>
            </a:r>
            <a:r>
              <a:rPr lang="zh-CN" altLang="en-US" sz="1600" smtClean="0">
                <a:solidFill>
                  <a:srgbClr val="FF0000"/>
                </a:solidFill>
                <a:latin typeface="Verdana" pitchFamily="34" charset="0"/>
                <a:ea typeface="微软雅黑" pitchFamily="34" charset="-122"/>
              </a:rPr>
              <a:t>”表示产品具有低照度功能，例如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DS-2CC1181P-A,DS-2CC1183P-A,DS-2CC1185P-A,DS-2CC1187P-A</a:t>
            </a:r>
          </a:p>
          <a:p>
            <a:r>
              <a:rPr lang="zh-CN" altLang="en-US" sz="1600" smtClean="0">
                <a:solidFill>
                  <a:srgbClr val="FF0000"/>
                </a:solidFill>
                <a:latin typeface="Verdana" pitchFamily="34" charset="0"/>
                <a:ea typeface="微软雅黑" pitchFamily="34" charset="-122"/>
              </a:rPr>
              <a:t>海康威视网络摄像机具有低照度功能的产品包括</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DS-2CD833F-E,DS-2CD864FWD-E,DS-2CD855F-E</a:t>
            </a:r>
          </a:p>
        </p:txBody>
      </p:sp>
    </p:spTree>
    <p:extLst>
      <p:ext uri="{BB962C8B-B14F-4D97-AF65-F5344CB8AC3E}">
        <p14:creationId xmlns:p14="http://schemas.microsoft.com/office/powerpoint/2010/main" val="27301611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数字降噪</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t>普通摄像机在光照较低的环境中画面噪点多，数字降噪技术可以去除画面中的噪点，得到平滑的图像</a:t>
            </a:r>
            <a:endParaRPr lang="zh-CN" altLang="en-US" sz="2000"/>
          </a:p>
        </p:txBody>
      </p:sp>
      <p:sp>
        <p:nvSpPr>
          <p:cNvPr id="13" name="TextBox 12"/>
          <p:cNvSpPr txBox="1"/>
          <p:nvPr>
            <p:custDataLst>
              <p:tags r:id="rId3"/>
            </p:custDataLst>
          </p:nvPr>
        </p:nvSpPr>
        <p:spPr>
          <a:xfrm>
            <a:off x="571472" y="5508521"/>
            <a:ext cx="7929618" cy="584775"/>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海康威视低照度摄像机均具有数字降噪功能</a:t>
            </a:r>
            <a:endParaRPr lang="en-US" altLang="zh-CN" sz="1600" smtClean="0">
              <a:solidFill>
                <a:srgbClr val="FF0000"/>
              </a:solidFill>
              <a:latin typeface="Verdana" pitchFamily="34" charset="0"/>
              <a:ea typeface="微软雅黑" pitchFamily="34" charset="-122"/>
            </a:endParaRPr>
          </a:p>
        </p:txBody>
      </p:sp>
      <p:grpSp>
        <p:nvGrpSpPr>
          <p:cNvPr id="4" name="组合 11"/>
          <p:cNvGrpSpPr/>
          <p:nvPr>
            <p:custDataLst>
              <p:tags r:id="rId4"/>
            </p:custDataLst>
          </p:nvPr>
        </p:nvGrpSpPr>
        <p:grpSpPr>
          <a:xfrm>
            <a:off x="357158" y="2567422"/>
            <a:ext cx="8429684" cy="2869661"/>
            <a:chOff x="357158" y="1988099"/>
            <a:chExt cx="8429684" cy="2869661"/>
          </a:xfrm>
        </p:grpSpPr>
        <p:sp>
          <p:nvSpPr>
            <p:cNvPr id="7" name="TextBox 4"/>
            <p:cNvSpPr txBox="1">
              <a:spLocks noChangeArrowheads="1"/>
            </p:cNvSpPr>
            <p:nvPr>
              <p:custDataLst>
                <p:tags r:id="rId5"/>
              </p:custDataLst>
            </p:nvPr>
          </p:nvSpPr>
          <p:spPr bwMode="auto">
            <a:xfrm>
              <a:off x="5072066" y="4488428"/>
              <a:ext cx="3376966"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低照度</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数字降噪度摄像机效果</a:t>
              </a:r>
              <a:endParaRPr lang="zh-CN" altLang="en-US" sz="1800" b="0">
                <a:latin typeface="Verdana" pitchFamily="34" charset="0"/>
                <a:ea typeface="微软雅黑" pitchFamily="34" charset="-122"/>
              </a:endParaRPr>
            </a:p>
          </p:txBody>
        </p:sp>
        <p:sp>
          <p:nvSpPr>
            <p:cNvPr id="8" name="TextBox 4"/>
            <p:cNvSpPr txBox="1">
              <a:spLocks noChangeArrowheads="1"/>
            </p:cNvSpPr>
            <p:nvPr>
              <p:custDataLst>
                <p:tags r:id="rId6"/>
              </p:custDataLst>
            </p:nvPr>
          </p:nvSpPr>
          <p:spPr bwMode="auto">
            <a:xfrm>
              <a:off x="1403648" y="4488428"/>
              <a:ext cx="2096782"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低照度摄像机效果</a:t>
              </a:r>
              <a:endParaRPr lang="zh-CN" altLang="en-US" sz="1800" b="0">
                <a:latin typeface="Verdana" pitchFamily="34" charset="0"/>
                <a:ea typeface="微软雅黑" pitchFamily="34" charset="-122"/>
              </a:endParaRPr>
            </a:p>
          </p:txBody>
        </p:sp>
        <p:pic>
          <p:nvPicPr>
            <p:cNvPr id="9" name="图片 8" descr="capture01副本.jpg"/>
            <p:cNvPicPr>
              <a:picLocks noChangeAspect="1"/>
            </p:cNvPicPr>
            <p:nvPr>
              <p:custDataLst>
                <p:tags r:id="rId7"/>
              </p:custDataLst>
            </p:nvPr>
          </p:nvPicPr>
          <p:blipFill>
            <a:blip r:embed="rId12"/>
            <a:stretch>
              <a:fillRect/>
            </a:stretch>
          </p:blipFill>
          <p:spPr>
            <a:xfrm>
              <a:off x="4643470" y="1988099"/>
              <a:ext cx="4143372" cy="2428892"/>
            </a:xfrm>
            <a:prstGeom prst="rect">
              <a:avLst/>
            </a:prstGeom>
            <a:ln>
              <a:solidFill>
                <a:srgbClr val="0070C0"/>
              </a:solidFill>
            </a:ln>
          </p:spPr>
        </p:pic>
        <p:pic>
          <p:nvPicPr>
            <p:cNvPr id="11" name="图片 10" descr="未标题-1.jpg"/>
            <p:cNvPicPr>
              <a:picLocks noChangeAspect="1"/>
            </p:cNvPicPr>
            <p:nvPr>
              <p:custDataLst>
                <p:tags r:id="rId8"/>
              </p:custDataLst>
            </p:nvPr>
          </p:nvPicPr>
          <p:blipFill>
            <a:blip r:embed="rId13"/>
            <a:stretch>
              <a:fillRect/>
            </a:stretch>
          </p:blipFill>
          <p:spPr>
            <a:xfrm>
              <a:off x="357158" y="2000240"/>
              <a:ext cx="4143404" cy="2446336"/>
            </a:xfrm>
            <a:prstGeom prst="rect">
              <a:avLst/>
            </a:prstGeom>
            <a:ln>
              <a:solidFill>
                <a:srgbClr val="0070C0"/>
              </a:solidFill>
            </a:ln>
          </p:spPr>
        </p:pic>
      </p:grpSp>
    </p:spTree>
    <p:extLst>
      <p:ext uri="{BB962C8B-B14F-4D97-AF65-F5344CB8AC3E}">
        <p14:creationId xmlns:p14="http://schemas.microsoft.com/office/powerpoint/2010/main" val="129632254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grpId="0" nodeType="clickEffec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低照度的应用环境</a:t>
            </a:r>
            <a:endParaRPr lang="zh-CN" altLang="en-US"/>
          </a:p>
        </p:txBody>
      </p:sp>
      <p:sp>
        <p:nvSpPr>
          <p:cNvPr id="8" name="内容占位符 2"/>
          <p:cNvSpPr>
            <a:spLocks noGrp="1"/>
          </p:cNvSpPr>
          <p:nvPr>
            <p:ph idx="1"/>
            <p:custDataLst>
              <p:tags r:id="rId2"/>
            </p:custDataLst>
          </p:nvPr>
        </p:nvSpPr>
        <p:spPr/>
        <p:txBody>
          <a:bodyPr/>
          <a:lstStyle/>
          <a:p>
            <a:r>
              <a:rPr lang="zh-CN" altLang="en-US" sz="2000" smtClean="0"/>
              <a:t>夜间光线较弱，但具备一定光照强度的环境</a:t>
            </a:r>
            <a:endParaRPr lang="en-US" altLang="zh-CN" sz="2000" smtClean="0"/>
          </a:p>
          <a:p>
            <a:r>
              <a:rPr lang="zh-CN" altLang="en-US" sz="2000" smtClean="0"/>
              <a:t>不适合零光照的环境</a:t>
            </a:r>
          </a:p>
        </p:txBody>
      </p:sp>
      <p:grpSp>
        <p:nvGrpSpPr>
          <p:cNvPr id="3" name="组合 9"/>
          <p:cNvGrpSpPr/>
          <p:nvPr>
            <p:custDataLst>
              <p:tags r:id="rId3"/>
            </p:custDataLst>
          </p:nvPr>
        </p:nvGrpSpPr>
        <p:grpSpPr>
          <a:xfrm>
            <a:off x="285720" y="2071678"/>
            <a:ext cx="8286808" cy="2550283"/>
            <a:chOff x="285720" y="2071678"/>
            <a:chExt cx="8286808" cy="2550283"/>
          </a:xfrm>
        </p:grpSpPr>
        <p:sp>
          <p:nvSpPr>
            <p:cNvPr id="18" name="TextBox 4"/>
            <p:cNvSpPr txBox="1">
              <a:spLocks noChangeArrowheads="1"/>
            </p:cNvSpPr>
            <p:nvPr>
              <p:custDataLst>
                <p:tags r:id="rId4"/>
              </p:custDataLst>
            </p:nvPr>
          </p:nvSpPr>
          <p:spPr bwMode="auto">
            <a:xfrm>
              <a:off x="3214678" y="4202676"/>
              <a:ext cx="2500330"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小区楼宇</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大门出入口</a:t>
              </a:r>
              <a:endParaRPr lang="zh-CN" altLang="en-US" sz="1800" b="0">
                <a:latin typeface="Verdana" pitchFamily="34" charset="0"/>
                <a:ea typeface="微软雅黑" pitchFamily="34" charset="-122"/>
              </a:endParaRPr>
            </a:p>
          </p:txBody>
        </p:sp>
        <p:pic>
          <p:nvPicPr>
            <p:cNvPr id="13" name="图片 12" descr="未标题-6.jpg"/>
            <p:cNvPicPr>
              <a:picLocks noChangeAspect="1"/>
            </p:cNvPicPr>
            <p:nvPr>
              <p:custDataLst>
                <p:tags r:id="rId5"/>
              </p:custDataLst>
            </p:nvPr>
          </p:nvPicPr>
          <p:blipFill>
            <a:blip r:embed="rId13"/>
            <a:stretch>
              <a:fillRect/>
            </a:stretch>
          </p:blipFill>
          <p:spPr>
            <a:xfrm>
              <a:off x="3143240" y="2071678"/>
              <a:ext cx="2571768" cy="2145488"/>
            </a:xfrm>
            <a:prstGeom prst="rect">
              <a:avLst/>
            </a:prstGeom>
            <a:ln>
              <a:solidFill>
                <a:srgbClr val="0070C0"/>
              </a:solidFill>
            </a:ln>
          </p:spPr>
        </p:pic>
        <p:pic>
          <p:nvPicPr>
            <p:cNvPr id="15" name="图片 14" descr="未标题-7.jpg"/>
            <p:cNvPicPr>
              <a:picLocks noChangeAspect="1"/>
            </p:cNvPicPr>
            <p:nvPr>
              <p:custDataLst>
                <p:tags r:id="rId6"/>
              </p:custDataLst>
            </p:nvPr>
          </p:nvPicPr>
          <p:blipFill>
            <a:blip r:embed="rId14"/>
            <a:stretch>
              <a:fillRect/>
            </a:stretch>
          </p:blipFill>
          <p:spPr>
            <a:xfrm>
              <a:off x="5968102" y="2071678"/>
              <a:ext cx="2604426" cy="2143140"/>
            </a:xfrm>
            <a:prstGeom prst="rect">
              <a:avLst/>
            </a:prstGeom>
            <a:ln>
              <a:solidFill>
                <a:srgbClr val="0070C0"/>
              </a:solidFill>
            </a:ln>
          </p:spPr>
        </p:pic>
        <p:sp>
          <p:nvSpPr>
            <p:cNvPr id="19" name="TextBox 4"/>
            <p:cNvSpPr txBox="1">
              <a:spLocks noChangeArrowheads="1"/>
            </p:cNvSpPr>
            <p:nvPr>
              <p:custDataLst>
                <p:tags r:id="rId7"/>
              </p:custDataLst>
            </p:nvPr>
          </p:nvSpPr>
          <p:spPr bwMode="auto">
            <a:xfrm>
              <a:off x="428596" y="4252629"/>
              <a:ext cx="2500330"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小区楼宇</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地下车库</a:t>
              </a:r>
              <a:endParaRPr lang="zh-CN" altLang="en-US" sz="1800" b="0">
                <a:latin typeface="Verdana" pitchFamily="34" charset="0"/>
                <a:ea typeface="微软雅黑" pitchFamily="34" charset="-122"/>
              </a:endParaRPr>
            </a:p>
          </p:txBody>
        </p:sp>
        <p:pic>
          <p:nvPicPr>
            <p:cNvPr id="20" name="图片 19" descr="未标题-8.jpg"/>
            <p:cNvPicPr>
              <a:picLocks noChangeAspect="1"/>
            </p:cNvPicPr>
            <p:nvPr>
              <p:custDataLst>
                <p:tags r:id="rId8"/>
              </p:custDataLst>
            </p:nvPr>
          </p:nvPicPr>
          <p:blipFill>
            <a:blip r:embed="rId15"/>
            <a:stretch>
              <a:fillRect/>
            </a:stretch>
          </p:blipFill>
          <p:spPr>
            <a:xfrm>
              <a:off x="285720" y="2071678"/>
              <a:ext cx="2571768" cy="2165299"/>
            </a:xfrm>
            <a:prstGeom prst="rect">
              <a:avLst/>
            </a:prstGeom>
            <a:ln>
              <a:solidFill>
                <a:srgbClr val="0070C0"/>
              </a:solidFill>
            </a:ln>
          </p:spPr>
        </p:pic>
        <p:sp>
          <p:nvSpPr>
            <p:cNvPr id="21" name="TextBox 4"/>
            <p:cNvSpPr txBox="1">
              <a:spLocks noChangeArrowheads="1"/>
            </p:cNvSpPr>
            <p:nvPr>
              <p:custDataLst>
                <p:tags r:id="rId9"/>
              </p:custDataLst>
            </p:nvPr>
          </p:nvSpPr>
          <p:spPr bwMode="auto">
            <a:xfrm>
              <a:off x="6429388" y="4214818"/>
              <a:ext cx="1571636" cy="369332"/>
            </a:xfrm>
            <a:prstGeom prst="rect">
              <a:avLst/>
            </a:prstGeom>
            <a:noFill/>
            <a:ln w="9525">
              <a:noFill/>
              <a:miter lim="800000"/>
            </a:ln>
          </p:spPr>
          <p:txBody>
            <a:bodyPr wrap="square">
              <a:spAutoFit/>
            </a:bodyPr>
            <a:lstStyle/>
            <a:p>
              <a:pPr marL="342900" indent="-342900" algn="ctr"/>
              <a:r>
                <a:rPr lang="zh-CN" altLang="en-US" sz="1800" b="0" smtClean="0">
                  <a:latin typeface="Verdana" pitchFamily="34" charset="0"/>
                  <a:ea typeface="微软雅黑" pitchFamily="34" charset="-122"/>
                </a:rPr>
                <a:t>便利店</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货架</a:t>
              </a:r>
              <a:endParaRPr lang="zh-CN" altLang="en-US" sz="1800" b="0">
                <a:latin typeface="Verdana" pitchFamily="34" charset="0"/>
                <a:ea typeface="微软雅黑" pitchFamily="34" charset="-122"/>
              </a:endParaRPr>
            </a:p>
          </p:txBody>
        </p:sp>
      </p:grpSp>
    </p:spTree>
    <p:extLst>
      <p:ext uri="{BB962C8B-B14F-4D97-AF65-F5344CB8AC3E}">
        <p14:creationId xmlns:p14="http://schemas.microsoft.com/office/powerpoint/2010/main" val="19963371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红外</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t>普通摄像机在零光照时画面黑暗，无法识别目标</a:t>
            </a:r>
            <a:endParaRPr lang="en-US" altLang="zh-CN" sz="2000" smtClean="0"/>
          </a:p>
          <a:p>
            <a:r>
              <a:rPr lang="zh-CN" altLang="en-US" sz="2000" smtClean="0"/>
              <a:t>红外摄像机通过主动发射红外光成像，即使零光照也能获得清晰图像</a:t>
            </a:r>
            <a:endParaRPr lang="en-US" altLang="zh-CN" sz="2000" smtClean="0"/>
          </a:p>
          <a:p>
            <a:endParaRPr lang="zh-CN" altLang="en-US" sz="2000"/>
          </a:p>
        </p:txBody>
      </p:sp>
      <p:grpSp>
        <p:nvGrpSpPr>
          <p:cNvPr id="4" name="组合 10"/>
          <p:cNvGrpSpPr/>
          <p:nvPr>
            <p:custDataLst>
              <p:tags r:id="rId3"/>
            </p:custDataLst>
          </p:nvPr>
        </p:nvGrpSpPr>
        <p:grpSpPr>
          <a:xfrm>
            <a:off x="285720" y="2384219"/>
            <a:ext cx="8572560" cy="3075224"/>
            <a:chOff x="285720" y="2071677"/>
            <a:chExt cx="8572560" cy="3075224"/>
          </a:xfrm>
        </p:grpSpPr>
        <p:sp>
          <p:nvSpPr>
            <p:cNvPr id="7" name="TextBox 4"/>
            <p:cNvSpPr txBox="1">
              <a:spLocks noChangeArrowheads="1"/>
            </p:cNvSpPr>
            <p:nvPr>
              <p:custDataLst>
                <p:tags r:id="rId5"/>
              </p:custDataLst>
            </p:nvPr>
          </p:nvSpPr>
          <p:spPr bwMode="auto">
            <a:xfrm>
              <a:off x="5004048" y="4500570"/>
              <a:ext cx="3312368" cy="646331"/>
            </a:xfrm>
            <a:prstGeom prst="rect">
              <a:avLst/>
            </a:prstGeom>
            <a:noFill/>
            <a:ln w="9525">
              <a:noFill/>
              <a:miter lim="800000"/>
            </a:ln>
          </p:spPr>
          <p:txBody>
            <a:bodyPr wrap="square">
              <a:spAutoFit/>
            </a:bodyPr>
            <a:lstStyle/>
            <a:p>
              <a:pPr marL="342900" indent="-342900" algn="ctr"/>
              <a:r>
                <a:rPr lang="zh-CN" altLang="en-US" sz="1800" b="0" smtClean="0">
                  <a:latin typeface="Verdana" pitchFamily="34" charset="0"/>
                  <a:ea typeface="微软雅黑" pitchFamily="34" charset="-122"/>
                </a:rPr>
                <a:t>红外球机开启红外灯</a:t>
              </a:r>
              <a:endParaRPr lang="en-US" altLang="zh-CN" sz="1800" b="0" smtClean="0">
                <a:latin typeface="Verdana" pitchFamily="34" charset="0"/>
                <a:ea typeface="微软雅黑" pitchFamily="34" charset="-122"/>
              </a:endParaRPr>
            </a:p>
            <a:p>
              <a:pPr marL="342900" indent="-342900" algn="ctr"/>
              <a:r>
                <a:rPr lang="en-US" altLang="zh-CN" sz="1800" b="0" smtClean="0">
                  <a:latin typeface="Verdana" pitchFamily="34" charset="0"/>
                  <a:ea typeface="微软雅黑" pitchFamily="34" charset="-122"/>
                </a:rPr>
                <a:t>50</a:t>
              </a:r>
              <a:r>
                <a:rPr lang="zh-CN" altLang="en-US" sz="1800" b="0" smtClean="0">
                  <a:latin typeface="Verdana" pitchFamily="34" charset="0"/>
                  <a:ea typeface="微软雅黑" pitchFamily="34" charset="-122"/>
                </a:rPr>
                <a:t>米监控效果</a:t>
              </a:r>
              <a:endParaRPr lang="zh-CN" altLang="en-US" sz="1800" b="0">
                <a:latin typeface="Verdana" pitchFamily="34" charset="0"/>
                <a:ea typeface="微软雅黑" pitchFamily="34" charset="-122"/>
              </a:endParaRPr>
            </a:p>
          </p:txBody>
        </p:sp>
        <p:sp>
          <p:nvSpPr>
            <p:cNvPr id="8" name="TextBox 4"/>
            <p:cNvSpPr txBox="1">
              <a:spLocks noChangeArrowheads="1"/>
            </p:cNvSpPr>
            <p:nvPr>
              <p:custDataLst>
                <p:tags r:id="rId6"/>
              </p:custDataLst>
            </p:nvPr>
          </p:nvSpPr>
          <p:spPr bwMode="auto">
            <a:xfrm>
              <a:off x="683568" y="4500570"/>
              <a:ext cx="3384376" cy="646331"/>
            </a:xfrm>
            <a:prstGeom prst="rect">
              <a:avLst/>
            </a:prstGeom>
            <a:noFill/>
            <a:ln w="9525">
              <a:noFill/>
              <a:miter lim="800000"/>
            </a:ln>
          </p:spPr>
          <p:txBody>
            <a:bodyPr wrap="square">
              <a:spAutoFit/>
            </a:bodyPr>
            <a:lstStyle/>
            <a:p>
              <a:pPr marL="342900" indent="-342900" algn="ctr"/>
              <a:r>
                <a:rPr lang="zh-CN" altLang="en-US" sz="1800" b="0" smtClean="0">
                  <a:latin typeface="Verdana" pitchFamily="34" charset="0"/>
                  <a:ea typeface="微软雅黑" pitchFamily="34" charset="-122"/>
                </a:rPr>
                <a:t>普通摄像机</a:t>
              </a:r>
              <a:endParaRPr lang="en-US" altLang="zh-CN" sz="1800" b="0" smtClean="0">
                <a:latin typeface="Verdana" pitchFamily="34" charset="0"/>
                <a:ea typeface="微软雅黑" pitchFamily="34" charset="-122"/>
              </a:endParaRPr>
            </a:p>
            <a:p>
              <a:pPr marL="342900" indent="-342900" algn="ctr"/>
              <a:r>
                <a:rPr lang="en-US" altLang="zh-CN" sz="1800" b="0" smtClean="0">
                  <a:latin typeface="Verdana" pitchFamily="34" charset="0"/>
                  <a:ea typeface="微软雅黑" pitchFamily="34" charset="-122"/>
                </a:rPr>
                <a:t>50</a:t>
              </a:r>
              <a:r>
                <a:rPr lang="zh-CN" altLang="en-US" sz="1800" b="0" smtClean="0">
                  <a:latin typeface="Verdana" pitchFamily="34" charset="0"/>
                  <a:ea typeface="微软雅黑" pitchFamily="34" charset="-122"/>
                </a:rPr>
                <a:t>米监控效果</a:t>
              </a:r>
            </a:p>
          </p:txBody>
        </p:sp>
        <p:pic>
          <p:nvPicPr>
            <p:cNvPr id="9" name="图片 8" descr="capture01.jpeg"/>
            <p:cNvPicPr>
              <a:picLocks noChangeAspect="1"/>
            </p:cNvPicPr>
            <p:nvPr>
              <p:custDataLst>
                <p:tags r:id="rId7"/>
              </p:custDataLst>
            </p:nvPr>
          </p:nvPicPr>
          <p:blipFill>
            <a:blip r:embed="rId12"/>
            <a:stretch>
              <a:fillRect/>
            </a:stretch>
          </p:blipFill>
          <p:spPr>
            <a:xfrm>
              <a:off x="4643438" y="2071677"/>
              <a:ext cx="4214842" cy="2374361"/>
            </a:xfrm>
            <a:prstGeom prst="rect">
              <a:avLst/>
            </a:prstGeom>
            <a:ln>
              <a:solidFill>
                <a:srgbClr val="0070C0"/>
              </a:solidFill>
            </a:ln>
          </p:spPr>
        </p:pic>
        <p:pic>
          <p:nvPicPr>
            <p:cNvPr id="10" name="图片 9" descr="capture00.jpg"/>
            <p:cNvPicPr>
              <a:picLocks noChangeAspect="1"/>
            </p:cNvPicPr>
            <p:nvPr>
              <p:custDataLst>
                <p:tags r:id="rId8"/>
              </p:custDataLst>
            </p:nvPr>
          </p:nvPicPr>
          <p:blipFill>
            <a:blip r:embed="rId13"/>
            <a:stretch>
              <a:fillRect/>
            </a:stretch>
          </p:blipFill>
          <p:spPr>
            <a:xfrm>
              <a:off x="285720" y="2071677"/>
              <a:ext cx="4214842" cy="2374361"/>
            </a:xfrm>
            <a:prstGeom prst="rect">
              <a:avLst/>
            </a:prstGeom>
            <a:ln>
              <a:solidFill>
                <a:srgbClr val="0070C0"/>
              </a:solidFill>
            </a:ln>
          </p:spPr>
        </p:pic>
      </p:grpSp>
      <p:sp>
        <p:nvSpPr>
          <p:cNvPr id="13" name="TextBox 12"/>
          <p:cNvSpPr txBox="1"/>
          <p:nvPr>
            <p:custDataLst>
              <p:tags r:id="rId4"/>
            </p:custDataLst>
          </p:nvPr>
        </p:nvSpPr>
        <p:spPr>
          <a:xfrm>
            <a:off x="571472" y="5489937"/>
            <a:ext cx="7929618" cy="1323439"/>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海康威视模拟摄像机尾号有“</a:t>
            </a:r>
            <a:r>
              <a:rPr lang="en-US" altLang="zh-CN" sz="1600" smtClean="0">
                <a:solidFill>
                  <a:srgbClr val="FF0000"/>
                </a:solidFill>
                <a:latin typeface="Verdana" pitchFamily="34" charset="0"/>
                <a:ea typeface="微软雅黑" pitchFamily="34" charset="-122"/>
              </a:rPr>
              <a:t>IR</a:t>
            </a:r>
            <a:r>
              <a:rPr lang="zh-CN" altLang="en-US" sz="1600" smtClean="0">
                <a:solidFill>
                  <a:srgbClr val="FF0000"/>
                </a:solidFill>
                <a:latin typeface="Verdana" pitchFamily="34" charset="0"/>
                <a:ea typeface="微软雅黑" pitchFamily="34" charset="-122"/>
              </a:rPr>
              <a:t>”表示产品具有红外功能，例如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DS-2CC1192P-IR3</a:t>
            </a:r>
            <a:r>
              <a:rPr lang="zh-CN" altLang="en-US" sz="1600" smtClean="0">
                <a:solidFill>
                  <a:srgbClr val="FF0000"/>
                </a:solidFill>
                <a:latin typeface="Verdana" pitchFamily="34" charset="0"/>
                <a:ea typeface="微软雅黑" pitchFamily="34" charset="-122"/>
              </a:rPr>
              <a:t>表示该摄像机红外有效距离</a:t>
            </a:r>
            <a:r>
              <a:rPr lang="en-US" altLang="zh-CN" sz="1600" smtClean="0">
                <a:solidFill>
                  <a:srgbClr val="FF0000"/>
                </a:solidFill>
                <a:latin typeface="Verdana" pitchFamily="34" charset="0"/>
                <a:ea typeface="微软雅黑" pitchFamily="34" charset="-122"/>
              </a:rPr>
              <a:t>30-40</a:t>
            </a:r>
            <a:r>
              <a:rPr lang="zh-CN" altLang="en-US" sz="1600" smtClean="0">
                <a:solidFill>
                  <a:srgbClr val="FF0000"/>
                </a:solidFill>
                <a:latin typeface="Verdana" pitchFamily="34" charset="0"/>
                <a:ea typeface="微软雅黑" pitchFamily="34" charset="-122"/>
              </a:rPr>
              <a:t>米</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海康威视网络摄像机尾号有“</a:t>
            </a:r>
            <a:r>
              <a:rPr lang="en-US" altLang="zh-CN" sz="1600" smtClean="0">
                <a:solidFill>
                  <a:srgbClr val="FF0000"/>
                </a:solidFill>
                <a:latin typeface="Verdana" pitchFamily="34" charset="0"/>
                <a:ea typeface="微软雅黑" pitchFamily="34" charset="-122"/>
              </a:rPr>
              <a:t>I</a:t>
            </a:r>
            <a:r>
              <a:rPr lang="zh-CN" altLang="en-US" sz="1600" smtClean="0">
                <a:solidFill>
                  <a:srgbClr val="FF0000"/>
                </a:solidFill>
                <a:latin typeface="Verdana" pitchFamily="34" charset="0"/>
                <a:ea typeface="微软雅黑" pitchFamily="34" charset="-122"/>
              </a:rPr>
              <a:t>”表示产品具有红外功能，例如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DS-2CD8264FWD-EI</a:t>
            </a:r>
            <a:r>
              <a:rPr lang="zh-CN" altLang="en-US" sz="1600" smtClean="0">
                <a:solidFill>
                  <a:srgbClr val="FF0000"/>
                </a:solidFill>
                <a:latin typeface="Verdana" pitchFamily="34" charset="0"/>
                <a:ea typeface="微软雅黑" pitchFamily="34" charset="-122"/>
              </a:rPr>
              <a:t>表示该摄像机红外有效距离</a:t>
            </a:r>
            <a:r>
              <a:rPr lang="en-US" altLang="zh-CN" sz="1600" smtClean="0">
                <a:solidFill>
                  <a:srgbClr val="FF0000"/>
                </a:solidFill>
                <a:latin typeface="Verdana" pitchFamily="34" charset="0"/>
                <a:ea typeface="微软雅黑" pitchFamily="34" charset="-122"/>
              </a:rPr>
              <a:t>20-30</a:t>
            </a:r>
            <a:r>
              <a:rPr lang="zh-CN" altLang="en-US" sz="1600" smtClean="0">
                <a:solidFill>
                  <a:srgbClr val="FF0000"/>
                </a:solidFill>
                <a:latin typeface="Verdana" pitchFamily="34" charset="0"/>
                <a:ea typeface="微软雅黑" pitchFamily="34" charset="-122"/>
              </a:rPr>
              <a:t>米</a:t>
            </a:r>
            <a:endParaRPr lang="en-US" altLang="zh-CN" sz="1600" smtClean="0">
              <a:solidFill>
                <a:srgbClr val="FF0000"/>
              </a:solidFill>
              <a:latin typeface="Verdana" pitchFamily="34" charset="0"/>
              <a:ea typeface="微软雅黑" pitchFamily="34" charset="-122"/>
            </a:endParaRPr>
          </a:p>
        </p:txBody>
      </p:sp>
    </p:spTree>
    <p:extLst>
      <p:ext uri="{BB962C8B-B14F-4D97-AF65-F5344CB8AC3E}">
        <p14:creationId xmlns:p14="http://schemas.microsoft.com/office/powerpoint/2010/main" val="400406016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grpId="0" nodeType="clickEffec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a:blip r:embed="rId19"/>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红外的应用环境</a:t>
            </a:r>
            <a:endParaRPr lang="zh-CN" altLang="en-US"/>
          </a:p>
        </p:txBody>
      </p:sp>
      <p:sp>
        <p:nvSpPr>
          <p:cNvPr id="8" name="内容占位符 2"/>
          <p:cNvSpPr>
            <a:spLocks noGrp="1"/>
          </p:cNvSpPr>
          <p:nvPr>
            <p:ph idx="1"/>
            <p:custDataLst>
              <p:tags r:id="rId2"/>
            </p:custDataLst>
          </p:nvPr>
        </p:nvSpPr>
        <p:spPr/>
        <p:txBody>
          <a:bodyPr/>
          <a:lstStyle/>
          <a:p>
            <a:r>
              <a:rPr lang="zh-CN" altLang="en-US" sz="2000" smtClean="0"/>
              <a:t>零光照、照明不足的环境</a:t>
            </a:r>
          </a:p>
          <a:p>
            <a:pPr lvl="1"/>
            <a:endParaRPr lang="zh-CN" altLang="en-US" sz="1800" smtClean="0"/>
          </a:p>
        </p:txBody>
      </p:sp>
      <p:grpSp>
        <p:nvGrpSpPr>
          <p:cNvPr id="3" name="组合 22"/>
          <p:cNvGrpSpPr/>
          <p:nvPr>
            <p:custDataLst>
              <p:tags r:id="rId3"/>
            </p:custDataLst>
          </p:nvPr>
        </p:nvGrpSpPr>
        <p:grpSpPr>
          <a:xfrm>
            <a:off x="357158" y="4214818"/>
            <a:ext cx="8429684" cy="2524632"/>
            <a:chOff x="357158" y="4214818"/>
            <a:chExt cx="8429684" cy="2524632"/>
          </a:xfrm>
        </p:grpSpPr>
        <p:sp>
          <p:nvSpPr>
            <p:cNvPr id="31" name="TextBox 4"/>
            <p:cNvSpPr txBox="1">
              <a:spLocks noChangeArrowheads="1"/>
            </p:cNvSpPr>
            <p:nvPr>
              <p:custDataLst>
                <p:tags r:id="rId11"/>
              </p:custDataLst>
            </p:nvPr>
          </p:nvSpPr>
          <p:spPr bwMode="auto">
            <a:xfrm>
              <a:off x="3681369" y="6370118"/>
              <a:ext cx="1701717" cy="369332"/>
            </a:xfrm>
            <a:prstGeom prst="rect">
              <a:avLst/>
            </a:prstGeom>
            <a:noFill/>
            <a:ln w="9525">
              <a:noFill/>
              <a:miter lim="800000"/>
            </a:ln>
          </p:spPr>
          <p:txBody>
            <a:bodyPr wrap="square">
              <a:spAutoFit/>
            </a:bodyPr>
            <a:lstStyle/>
            <a:p>
              <a:pPr marL="342900" indent="-342900" algn="ctr"/>
              <a:r>
                <a:rPr lang="zh-CN" altLang="en-US" sz="1800" b="0" smtClean="0">
                  <a:latin typeface="Verdana" pitchFamily="34" charset="0"/>
                  <a:ea typeface="微软雅黑" pitchFamily="34" charset="-122"/>
                </a:rPr>
                <a:t>小区楼宇</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周界</a:t>
              </a:r>
              <a:endParaRPr lang="zh-CN" altLang="en-US" sz="1800" b="0">
                <a:latin typeface="Verdana" pitchFamily="34" charset="0"/>
                <a:ea typeface="微软雅黑" pitchFamily="34" charset="-122"/>
              </a:endParaRPr>
            </a:p>
          </p:txBody>
        </p:sp>
        <p:sp>
          <p:nvSpPr>
            <p:cNvPr id="16" name="TextBox 4"/>
            <p:cNvSpPr txBox="1">
              <a:spLocks noChangeArrowheads="1"/>
            </p:cNvSpPr>
            <p:nvPr>
              <p:custDataLst>
                <p:tags r:id="rId12"/>
              </p:custDataLst>
            </p:nvPr>
          </p:nvSpPr>
          <p:spPr bwMode="auto">
            <a:xfrm>
              <a:off x="6655357" y="6338962"/>
              <a:ext cx="1774295"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小区楼宇</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园区</a:t>
              </a:r>
              <a:endParaRPr lang="zh-CN" altLang="en-US" sz="1800" b="0">
                <a:latin typeface="Verdana" pitchFamily="34" charset="0"/>
                <a:ea typeface="微软雅黑" pitchFamily="34" charset="-122"/>
              </a:endParaRPr>
            </a:p>
          </p:txBody>
        </p:sp>
        <p:sp>
          <p:nvSpPr>
            <p:cNvPr id="20" name="TextBox 4"/>
            <p:cNvSpPr txBox="1">
              <a:spLocks noChangeArrowheads="1"/>
            </p:cNvSpPr>
            <p:nvPr>
              <p:custDataLst>
                <p:tags r:id="rId13"/>
              </p:custDataLst>
            </p:nvPr>
          </p:nvSpPr>
          <p:spPr bwMode="auto">
            <a:xfrm>
              <a:off x="928662" y="6338962"/>
              <a:ext cx="1785950"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小区楼宇</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楼梯</a:t>
              </a:r>
              <a:endParaRPr lang="zh-CN" altLang="en-US" sz="1800" b="0">
                <a:latin typeface="Verdana" pitchFamily="34" charset="0"/>
                <a:ea typeface="微软雅黑" pitchFamily="34" charset="-122"/>
              </a:endParaRPr>
            </a:p>
          </p:txBody>
        </p:sp>
        <p:pic>
          <p:nvPicPr>
            <p:cNvPr id="21" name="图片 20" descr="未标题-9.jpg"/>
            <p:cNvPicPr>
              <a:picLocks noChangeAspect="1"/>
            </p:cNvPicPr>
            <p:nvPr>
              <p:custDataLst>
                <p:tags r:id="rId14"/>
              </p:custDataLst>
            </p:nvPr>
          </p:nvPicPr>
          <p:blipFill>
            <a:blip r:embed="rId20"/>
            <a:stretch>
              <a:fillRect/>
            </a:stretch>
          </p:blipFill>
          <p:spPr>
            <a:xfrm>
              <a:off x="3286116" y="4214818"/>
              <a:ext cx="2643206" cy="2143140"/>
            </a:xfrm>
            <a:prstGeom prst="rect">
              <a:avLst/>
            </a:prstGeom>
            <a:ln>
              <a:solidFill>
                <a:srgbClr val="0070C0"/>
              </a:solidFill>
            </a:ln>
          </p:spPr>
        </p:pic>
        <p:pic>
          <p:nvPicPr>
            <p:cNvPr id="22" name="图片 21" descr="未标题-12.jpg"/>
            <p:cNvPicPr>
              <a:picLocks noChangeAspect="1"/>
            </p:cNvPicPr>
            <p:nvPr>
              <p:custDataLst>
                <p:tags r:id="rId15"/>
              </p:custDataLst>
            </p:nvPr>
          </p:nvPicPr>
          <p:blipFill>
            <a:blip r:embed="rId21"/>
            <a:stretch>
              <a:fillRect/>
            </a:stretch>
          </p:blipFill>
          <p:spPr>
            <a:xfrm>
              <a:off x="6197215" y="4214818"/>
              <a:ext cx="2589627" cy="2143140"/>
            </a:xfrm>
            <a:prstGeom prst="rect">
              <a:avLst/>
            </a:prstGeom>
            <a:ln>
              <a:solidFill>
                <a:srgbClr val="0070C0"/>
              </a:solidFill>
            </a:ln>
          </p:spPr>
        </p:pic>
        <p:pic>
          <p:nvPicPr>
            <p:cNvPr id="25" name="图片 24" descr="未标题-10.jpg"/>
            <p:cNvPicPr>
              <a:picLocks noChangeAspect="1"/>
            </p:cNvPicPr>
            <p:nvPr>
              <p:custDataLst>
                <p:tags r:id="rId16"/>
              </p:custDataLst>
            </p:nvPr>
          </p:nvPicPr>
          <p:blipFill>
            <a:blip r:embed="rId22"/>
            <a:stretch>
              <a:fillRect/>
            </a:stretch>
          </p:blipFill>
          <p:spPr>
            <a:xfrm>
              <a:off x="357158" y="4214818"/>
              <a:ext cx="2643206" cy="2143140"/>
            </a:xfrm>
            <a:prstGeom prst="rect">
              <a:avLst/>
            </a:prstGeom>
            <a:ln>
              <a:solidFill>
                <a:srgbClr val="0070C0"/>
              </a:solidFill>
            </a:ln>
          </p:spPr>
        </p:pic>
      </p:grpSp>
      <p:grpSp>
        <p:nvGrpSpPr>
          <p:cNvPr id="4" name="组合 18"/>
          <p:cNvGrpSpPr/>
          <p:nvPr>
            <p:custDataLst>
              <p:tags r:id="rId4"/>
            </p:custDataLst>
          </p:nvPr>
        </p:nvGrpSpPr>
        <p:grpSpPr>
          <a:xfrm>
            <a:off x="357158" y="1643050"/>
            <a:ext cx="8429684" cy="2524632"/>
            <a:chOff x="357158" y="1643050"/>
            <a:chExt cx="8429684" cy="2524632"/>
          </a:xfrm>
        </p:grpSpPr>
        <p:sp>
          <p:nvSpPr>
            <p:cNvPr id="17" name="TextBox 4"/>
            <p:cNvSpPr txBox="1">
              <a:spLocks noChangeArrowheads="1"/>
            </p:cNvSpPr>
            <p:nvPr>
              <p:custDataLst>
                <p:tags r:id="rId5"/>
              </p:custDataLst>
            </p:nvPr>
          </p:nvSpPr>
          <p:spPr bwMode="auto">
            <a:xfrm>
              <a:off x="642910" y="3798350"/>
              <a:ext cx="2071702"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金融网点</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大门外</a:t>
              </a:r>
              <a:endParaRPr lang="zh-CN" altLang="en-US" sz="1800" b="0">
                <a:latin typeface="Verdana" pitchFamily="34" charset="0"/>
                <a:ea typeface="微软雅黑" pitchFamily="34" charset="-122"/>
              </a:endParaRPr>
            </a:p>
          </p:txBody>
        </p:sp>
        <p:sp>
          <p:nvSpPr>
            <p:cNvPr id="18" name="TextBox 4"/>
            <p:cNvSpPr txBox="1">
              <a:spLocks noChangeArrowheads="1"/>
            </p:cNvSpPr>
            <p:nvPr>
              <p:custDataLst>
                <p:tags r:id="rId6"/>
              </p:custDataLst>
            </p:nvPr>
          </p:nvSpPr>
          <p:spPr bwMode="auto">
            <a:xfrm>
              <a:off x="3714744" y="3786190"/>
              <a:ext cx="1742710"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平安城市</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道路</a:t>
              </a:r>
              <a:endParaRPr lang="zh-CN" altLang="en-US" sz="1800" b="0">
                <a:latin typeface="Verdana" pitchFamily="34" charset="0"/>
                <a:ea typeface="微软雅黑" pitchFamily="34" charset="-122"/>
              </a:endParaRPr>
            </a:p>
          </p:txBody>
        </p:sp>
        <p:pic>
          <p:nvPicPr>
            <p:cNvPr id="30" name="图片 29" descr="未标题-13.jpg"/>
            <p:cNvPicPr>
              <a:picLocks noChangeAspect="1"/>
            </p:cNvPicPr>
            <p:nvPr>
              <p:custDataLst>
                <p:tags r:id="rId7"/>
              </p:custDataLst>
            </p:nvPr>
          </p:nvPicPr>
          <p:blipFill>
            <a:blip r:embed="rId23"/>
            <a:stretch>
              <a:fillRect/>
            </a:stretch>
          </p:blipFill>
          <p:spPr>
            <a:xfrm>
              <a:off x="6215074" y="1643050"/>
              <a:ext cx="2571768" cy="2143140"/>
            </a:xfrm>
            <a:prstGeom prst="rect">
              <a:avLst/>
            </a:prstGeom>
            <a:ln>
              <a:solidFill>
                <a:srgbClr val="0070C0"/>
              </a:solidFill>
            </a:ln>
          </p:spPr>
        </p:pic>
        <p:sp>
          <p:nvSpPr>
            <p:cNvPr id="32" name="TextBox 4"/>
            <p:cNvSpPr txBox="1">
              <a:spLocks noChangeArrowheads="1"/>
            </p:cNvSpPr>
            <p:nvPr>
              <p:custDataLst>
                <p:tags r:id="rId8"/>
              </p:custDataLst>
            </p:nvPr>
          </p:nvSpPr>
          <p:spPr bwMode="auto">
            <a:xfrm>
              <a:off x="6429388" y="3786190"/>
              <a:ext cx="2214578"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平安城市</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人行天桥</a:t>
              </a:r>
              <a:endParaRPr lang="zh-CN" altLang="en-US" sz="1800" b="0">
                <a:latin typeface="Verdana" pitchFamily="34" charset="0"/>
                <a:ea typeface="微软雅黑" pitchFamily="34" charset="-122"/>
              </a:endParaRPr>
            </a:p>
          </p:txBody>
        </p:sp>
        <p:pic>
          <p:nvPicPr>
            <p:cNvPr id="33" name="图片 32" descr="未标题-14.jpg"/>
            <p:cNvPicPr>
              <a:picLocks noChangeAspect="1"/>
            </p:cNvPicPr>
            <p:nvPr>
              <p:custDataLst>
                <p:tags r:id="rId9"/>
              </p:custDataLst>
            </p:nvPr>
          </p:nvPicPr>
          <p:blipFill>
            <a:blip r:embed="rId24"/>
            <a:stretch>
              <a:fillRect/>
            </a:stretch>
          </p:blipFill>
          <p:spPr>
            <a:xfrm>
              <a:off x="3272144" y="1643050"/>
              <a:ext cx="2657178" cy="2143140"/>
            </a:xfrm>
            <a:prstGeom prst="rect">
              <a:avLst/>
            </a:prstGeom>
            <a:ln>
              <a:solidFill>
                <a:srgbClr val="0070C0"/>
              </a:solidFill>
            </a:ln>
          </p:spPr>
        </p:pic>
        <p:pic>
          <p:nvPicPr>
            <p:cNvPr id="3074" name="Picture 2"/>
            <p:cNvPicPr>
              <a:picLocks noChangeAspect="1" noChangeArrowheads="1"/>
            </p:cNvPicPr>
            <p:nvPr>
              <p:custDataLst>
                <p:tags r:id="rId10"/>
              </p:custDataLst>
            </p:nvPr>
          </p:nvPicPr>
          <p:blipFill>
            <a:blip r:embed="rId25"/>
            <a:stretch>
              <a:fillRect/>
            </a:stretch>
          </p:blipFill>
          <p:spPr bwMode="auto">
            <a:xfrm>
              <a:off x="357158" y="1643050"/>
              <a:ext cx="2643206" cy="2143140"/>
            </a:xfrm>
            <a:prstGeom prst="rect">
              <a:avLst/>
            </a:prstGeom>
            <a:noFill/>
            <a:ln w="9525">
              <a:solidFill>
                <a:srgbClr val="0070C0"/>
              </a:solidFill>
              <a:miter lim="800000"/>
            </a:ln>
            <a:effectLst/>
          </p:spPr>
        </p:pic>
      </p:grpSp>
    </p:spTree>
    <p:extLst>
      <p:ext uri="{BB962C8B-B14F-4D97-AF65-F5344CB8AC3E}">
        <p14:creationId xmlns:p14="http://schemas.microsoft.com/office/powerpoint/2010/main" val="192169457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nodeType="clickEffec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强光抑制</a:t>
            </a:r>
            <a:endParaRPr lang="zh-CN" altLang="en-US"/>
          </a:p>
        </p:txBody>
      </p:sp>
      <p:sp>
        <p:nvSpPr>
          <p:cNvPr id="5" name="内容占位符 2"/>
          <p:cNvSpPr>
            <a:spLocks noGrp="1"/>
          </p:cNvSpPr>
          <p:nvPr>
            <p:ph idx="1"/>
            <p:custDataLst>
              <p:tags r:id="rId2"/>
            </p:custDataLst>
          </p:nvPr>
        </p:nvSpPr>
        <p:spPr/>
        <p:txBody>
          <a:bodyPr/>
          <a:lstStyle/>
          <a:p>
            <a:r>
              <a:rPr lang="zh-CN" altLang="en-US" sz="2000" smtClean="0"/>
              <a:t>普通摄像机在监控夜间道路时会因为汽车大灯光线过强导致画面过曝，无法看清车辆特征及车牌特征</a:t>
            </a:r>
            <a:endParaRPr lang="en-US" altLang="zh-CN" sz="2000" smtClean="0"/>
          </a:p>
          <a:p>
            <a:r>
              <a:rPr lang="zh-CN" altLang="en-US" sz="2000" smtClean="0"/>
              <a:t>强光抑制摄像机通过抑制车灯区域光线强度，看清车辆特征和车牌</a:t>
            </a:r>
            <a:endParaRPr lang="en-US" altLang="zh-CN" sz="2000" smtClean="0"/>
          </a:p>
        </p:txBody>
      </p:sp>
      <p:grpSp>
        <p:nvGrpSpPr>
          <p:cNvPr id="3" name="组合 12"/>
          <p:cNvGrpSpPr/>
          <p:nvPr>
            <p:custDataLst>
              <p:tags r:id="rId3"/>
            </p:custDataLst>
          </p:nvPr>
        </p:nvGrpSpPr>
        <p:grpSpPr>
          <a:xfrm>
            <a:off x="1000100" y="2690435"/>
            <a:ext cx="6923647" cy="3114829"/>
            <a:chOff x="1077377" y="2398015"/>
            <a:chExt cx="6923647" cy="3114829"/>
          </a:xfrm>
        </p:grpSpPr>
        <p:sp>
          <p:nvSpPr>
            <p:cNvPr id="11" name="TextBox 10"/>
            <p:cNvSpPr txBox="1"/>
            <p:nvPr>
              <p:custDataLst>
                <p:tags r:id="rId5"/>
              </p:custDataLst>
            </p:nvPr>
          </p:nvSpPr>
          <p:spPr>
            <a:xfrm>
              <a:off x="1363129" y="5131370"/>
              <a:ext cx="2714644" cy="369332"/>
            </a:xfrm>
            <a:prstGeom prst="rect">
              <a:avLst/>
            </a:prstGeom>
            <a:noFill/>
          </p:spPr>
          <p:txBody>
            <a:bodyPr wrap="square" rtlCol="0">
              <a:spAutoFit/>
            </a:bodyPr>
            <a:lstStyle/>
            <a:p>
              <a:r>
                <a:rPr lang="zh-CN" altLang="en-US" sz="1800" b="0" smtClean="0">
                  <a:latin typeface="微软雅黑" pitchFamily="34" charset="-122"/>
                  <a:ea typeface="微软雅黑" pitchFamily="34" charset="-122"/>
                </a:rPr>
                <a:t>普通摄像机夜间看车辆</a:t>
              </a:r>
              <a:endParaRPr lang="zh-CN" altLang="en-US" sz="1800" b="0">
                <a:latin typeface="微软雅黑" pitchFamily="34" charset="-122"/>
                <a:ea typeface="微软雅黑" pitchFamily="34" charset="-122"/>
              </a:endParaRPr>
            </a:p>
          </p:txBody>
        </p:sp>
        <p:sp>
          <p:nvSpPr>
            <p:cNvPr id="12" name="TextBox 11"/>
            <p:cNvSpPr txBox="1"/>
            <p:nvPr>
              <p:custDataLst>
                <p:tags r:id="rId6"/>
              </p:custDataLst>
            </p:nvPr>
          </p:nvSpPr>
          <p:spPr>
            <a:xfrm>
              <a:off x="4857752" y="5143512"/>
              <a:ext cx="3143272" cy="369332"/>
            </a:xfrm>
            <a:prstGeom prst="rect">
              <a:avLst/>
            </a:prstGeom>
            <a:noFill/>
          </p:spPr>
          <p:txBody>
            <a:bodyPr wrap="square" rtlCol="0">
              <a:spAutoFit/>
            </a:bodyPr>
            <a:lstStyle/>
            <a:p>
              <a:r>
                <a:rPr lang="zh-CN" altLang="en-US" sz="1800" b="0" smtClean="0">
                  <a:latin typeface="微软雅黑" pitchFamily="34" charset="-122"/>
                  <a:ea typeface="微软雅黑" pitchFamily="34" charset="-122"/>
                </a:rPr>
                <a:t>强光抑制摄像机夜间看车辆</a:t>
              </a:r>
              <a:endParaRPr lang="zh-CN" altLang="en-US" sz="1800" b="0">
                <a:latin typeface="微软雅黑" pitchFamily="34" charset="-122"/>
                <a:ea typeface="微软雅黑" pitchFamily="34" charset="-122"/>
              </a:endParaRPr>
            </a:p>
          </p:txBody>
        </p:sp>
        <p:pic>
          <p:nvPicPr>
            <p:cNvPr id="10" name="图片 9" descr="capture00111.jpg"/>
            <p:cNvPicPr>
              <a:picLocks noChangeAspect="1"/>
            </p:cNvPicPr>
            <p:nvPr>
              <p:custDataLst>
                <p:tags r:id="rId7"/>
              </p:custDataLst>
            </p:nvPr>
          </p:nvPicPr>
          <p:blipFill>
            <a:blip r:embed="rId12"/>
            <a:stretch>
              <a:fillRect/>
            </a:stretch>
          </p:blipFill>
          <p:spPr>
            <a:xfrm>
              <a:off x="4786314" y="2428869"/>
              <a:ext cx="3072071" cy="2643206"/>
            </a:xfrm>
            <a:prstGeom prst="rect">
              <a:avLst/>
            </a:prstGeom>
            <a:ln>
              <a:solidFill>
                <a:srgbClr val="0070C0"/>
              </a:solidFill>
            </a:ln>
          </p:spPr>
        </p:pic>
        <p:pic>
          <p:nvPicPr>
            <p:cNvPr id="15" name="图片 14" descr="capture002222.jpg"/>
            <p:cNvPicPr>
              <a:picLocks noChangeAspect="1"/>
            </p:cNvPicPr>
            <p:nvPr>
              <p:custDataLst>
                <p:tags r:id="rId8"/>
              </p:custDataLst>
            </p:nvPr>
          </p:nvPicPr>
          <p:blipFill>
            <a:blip r:embed="rId13"/>
            <a:stretch>
              <a:fillRect/>
            </a:stretch>
          </p:blipFill>
          <p:spPr>
            <a:xfrm>
              <a:off x="1077377" y="2398015"/>
              <a:ext cx="3208871" cy="2674059"/>
            </a:xfrm>
            <a:prstGeom prst="rect">
              <a:avLst/>
            </a:prstGeom>
            <a:ln>
              <a:solidFill>
                <a:srgbClr val="0070C0"/>
              </a:solidFill>
            </a:ln>
          </p:spPr>
        </p:pic>
        <p:sp>
          <p:nvSpPr>
            <p:cNvPr id="16" name="TextBox 15"/>
            <p:cNvSpPr txBox="1"/>
            <p:nvPr>
              <p:custDataLst>
                <p:tags r:id="rId9"/>
              </p:custDataLst>
            </p:nvPr>
          </p:nvSpPr>
          <p:spPr>
            <a:xfrm>
              <a:off x="6500826" y="4143380"/>
              <a:ext cx="142876" cy="369332"/>
            </a:xfrm>
            <a:prstGeom prst="rect">
              <a:avLst/>
            </a:prstGeom>
            <a:solidFill>
              <a:schemeClr val="tx1"/>
            </a:solidFill>
          </p:spPr>
          <p:txBody>
            <a:bodyPr wrap="square" rtlCol="0">
              <a:spAutoFit/>
            </a:bodyPr>
            <a:lstStyle/>
            <a:p>
              <a:endParaRPr lang="zh-CN" altLang="en-US" sz="1800" b="0"/>
            </a:p>
          </p:txBody>
        </p:sp>
      </p:grpSp>
      <p:sp>
        <p:nvSpPr>
          <p:cNvPr id="17" name="TextBox 16"/>
          <p:cNvSpPr txBox="1"/>
          <p:nvPr>
            <p:custDataLst>
              <p:tags r:id="rId4"/>
            </p:custDataLst>
          </p:nvPr>
        </p:nvSpPr>
        <p:spPr>
          <a:xfrm>
            <a:off x="571472" y="5561945"/>
            <a:ext cx="7929618" cy="1323439"/>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海康威视模拟摄像机尾号为“</a:t>
            </a:r>
            <a:r>
              <a:rPr lang="en-US" altLang="zh-CN" sz="1600" smtClean="0">
                <a:solidFill>
                  <a:srgbClr val="FF0000"/>
                </a:solidFill>
                <a:latin typeface="Verdana" pitchFamily="34" charset="0"/>
                <a:ea typeface="微软雅黑" pitchFamily="34" charset="-122"/>
              </a:rPr>
              <a:t>6</a:t>
            </a:r>
            <a:r>
              <a:rPr lang="zh-CN" altLang="en-US" sz="1600" smtClean="0">
                <a:solidFill>
                  <a:srgbClr val="FF0000"/>
                </a:solidFill>
                <a:latin typeface="Verdana" pitchFamily="34" charset="0"/>
                <a:ea typeface="微软雅黑" pitchFamily="34" charset="-122"/>
              </a:rPr>
              <a:t>、</a:t>
            </a:r>
            <a:r>
              <a:rPr lang="en-US" altLang="zh-CN" sz="1600" smtClean="0">
                <a:solidFill>
                  <a:srgbClr val="FF0000"/>
                </a:solidFill>
                <a:latin typeface="Verdana" pitchFamily="34" charset="0"/>
                <a:ea typeface="微软雅黑" pitchFamily="34" charset="-122"/>
              </a:rPr>
              <a:t>8</a:t>
            </a:r>
            <a:r>
              <a:rPr lang="zh-CN" altLang="en-US" sz="1600" smtClean="0">
                <a:solidFill>
                  <a:srgbClr val="FF0000"/>
                </a:solidFill>
                <a:latin typeface="Verdana" pitchFamily="34" charset="0"/>
                <a:ea typeface="微软雅黑" pitchFamily="34" charset="-122"/>
              </a:rPr>
              <a:t>”表示产品具有强光抑制功能，例如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DS-2CC176P-A,DS-2CC178P-A</a:t>
            </a:r>
          </a:p>
          <a:p>
            <a:r>
              <a:rPr lang="zh-CN" altLang="en-US" sz="1600" smtClean="0">
                <a:solidFill>
                  <a:srgbClr val="FF0000"/>
                </a:solidFill>
                <a:latin typeface="Verdana" pitchFamily="34" charset="0"/>
                <a:ea typeface="微软雅黑" pitchFamily="34" charset="-122"/>
              </a:rPr>
              <a:t>海康威视网络摄像机具有强光抑制功能的有</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DS-2CD864FWD-E,DS-2CD8264FWD-EI</a:t>
            </a:r>
          </a:p>
        </p:txBody>
      </p:sp>
    </p:spTree>
    <p:extLst>
      <p:ext uri="{BB962C8B-B14F-4D97-AF65-F5344CB8AC3E}">
        <p14:creationId xmlns:p14="http://schemas.microsoft.com/office/powerpoint/2010/main" val="160525881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grpId="0" nodeType="clickEffec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10" name="标题 9"/>
          <p:cNvSpPr>
            <a:spLocks noGrp="1"/>
          </p:cNvSpPr>
          <p:nvPr>
            <p:ph type="title"/>
            <p:custDataLst>
              <p:tags r:id="rId1"/>
            </p:custDataLst>
          </p:nvPr>
        </p:nvSpPr>
        <p:spPr/>
        <p:txBody>
          <a:bodyPr/>
          <a:lstStyle/>
          <a:p>
            <a:r>
              <a:rPr lang="zh-CN" altLang="en-US" sz="2800" smtClean="0"/>
              <a:t>目录</a:t>
            </a:r>
            <a:endParaRPr lang="zh-CN" altLang="en-US" sz="2800"/>
          </a:p>
        </p:txBody>
      </p:sp>
      <p:sp>
        <p:nvSpPr>
          <p:cNvPr id="15362" name="Rectangle 9"/>
          <p:cNvSpPr>
            <a:spLocks noGrp="1" noChangeArrowheads="1"/>
          </p:cNvSpPr>
          <p:nvPr>
            <p:ph idx="1"/>
            <p:custDataLst>
              <p:tags r:id="rId2"/>
            </p:custDataLst>
          </p:nvPr>
        </p:nvSpPr>
        <p:spPr>
          <a:xfrm>
            <a:off x="3275856" y="2420888"/>
            <a:ext cx="4032448" cy="2592288"/>
          </a:xfrm>
        </p:spPr>
        <p:txBody>
          <a:bodyPr/>
          <a:lstStyle/>
          <a:p>
            <a:pPr marL="0" indent="0" eaLnBrk="1" hangingPunct="1">
              <a:buClr>
                <a:srgbClr val="C00000"/>
              </a:buClr>
              <a:buNone/>
            </a:pPr>
            <a:r>
              <a:rPr lang="zh-CN" altLang="en-US" sz="2400" b="1" smtClean="0">
                <a:latin typeface="+mn-ea"/>
              </a:rPr>
              <a:t>摄像机选型</a:t>
            </a:r>
            <a:endParaRPr lang="en-US" altLang="zh-CN" sz="2400" b="1"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    高清产品方案</a:t>
            </a:r>
            <a:endParaRPr lang="en-US" altLang="zh-CN" sz="2400"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产品聚焦及方案</a:t>
            </a:r>
            <a:endParaRPr lang="en-US" altLang="zh-CN" sz="2400" smtClean="0">
              <a:latin typeface="+mn-ea"/>
            </a:endParaRPr>
          </a:p>
        </p:txBody>
      </p:sp>
      <p:sp>
        <p:nvSpPr>
          <p:cNvPr id="4" name="流程图: 延期 3"/>
          <p:cNvSpPr/>
          <p:nvPr>
            <p:custDataLst>
              <p:tags r:id="rId3"/>
            </p:custDataLst>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custDataLst>
              <p:tags r:id="rId4"/>
            </p:custDataLst>
          </p:nvPr>
        </p:nvSpPr>
        <p:spPr>
          <a:xfrm>
            <a:off x="2411760" y="2348880"/>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5"/>
            </p:custDataLst>
          </p:nvPr>
        </p:nvSpPr>
        <p:spPr>
          <a:xfrm>
            <a:off x="2627784" y="3368452"/>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6"/>
            </p:custDataLst>
          </p:nvPr>
        </p:nvSpPr>
        <p:spPr>
          <a:xfrm>
            <a:off x="2411760" y="4365104"/>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405533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强光抑制的应用环境</a:t>
            </a:r>
            <a:endParaRPr lang="zh-CN" altLang="en-US"/>
          </a:p>
        </p:txBody>
      </p:sp>
      <p:sp>
        <p:nvSpPr>
          <p:cNvPr id="8" name="内容占位符 2"/>
          <p:cNvSpPr>
            <a:spLocks noGrp="1"/>
          </p:cNvSpPr>
          <p:nvPr>
            <p:ph idx="1"/>
            <p:custDataLst>
              <p:tags r:id="rId2"/>
            </p:custDataLst>
          </p:nvPr>
        </p:nvSpPr>
        <p:spPr/>
        <p:txBody>
          <a:bodyPr/>
          <a:lstStyle/>
          <a:p>
            <a:r>
              <a:rPr lang="zh-CN" altLang="en-US" sz="2000" smtClean="0"/>
              <a:t>需要看清车辆特征和车牌的环境</a:t>
            </a:r>
          </a:p>
          <a:p>
            <a:pPr lvl="1"/>
            <a:endParaRPr lang="zh-CN" altLang="en-US" sz="1800" smtClean="0"/>
          </a:p>
        </p:txBody>
      </p:sp>
      <p:grpSp>
        <p:nvGrpSpPr>
          <p:cNvPr id="3" name="组合 9"/>
          <p:cNvGrpSpPr/>
          <p:nvPr>
            <p:custDataLst>
              <p:tags r:id="rId3"/>
            </p:custDataLst>
          </p:nvPr>
        </p:nvGrpSpPr>
        <p:grpSpPr>
          <a:xfrm>
            <a:off x="285720" y="2428696"/>
            <a:ext cx="8572560" cy="2512472"/>
            <a:chOff x="285720" y="1714488"/>
            <a:chExt cx="8572560" cy="2512472"/>
          </a:xfrm>
        </p:grpSpPr>
        <p:sp>
          <p:nvSpPr>
            <p:cNvPr id="17" name="TextBox 4"/>
            <p:cNvSpPr txBox="1">
              <a:spLocks noChangeArrowheads="1"/>
            </p:cNvSpPr>
            <p:nvPr>
              <p:custDataLst>
                <p:tags r:id="rId4"/>
              </p:custDataLst>
            </p:nvPr>
          </p:nvSpPr>
          <p:spPr bwMode="auto">
            <a:xfrm>
              <a:off x="1129297" y="3857628"/>
              <a:ext cx="1224136"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收费站</a:t>
              </a:r>
              <a:endParaRPr lang="zh-CN" altLang="en-US" sz="1800" b="0">
                <a:latin typeface="Verdana" pitchFamily="34" charset="0"/>
                <a:ea typeface="微软雅黑" pitchFamily="34" charset="-122"/>
              </a:endParaRPr>
            </a:p>
          </p:txBody>
        </p:sp>
        <p:sp>
          <p:nvSpPr>
            <p:cNvPr id="18" name="TextBox 4"/>
            <p:cNvSpPr txBox="1">
              <a:spLocks noChangeArrowheads="1"/>
            </p:cNvSpPr>
            <p:nvPr>
              <p:custDataLst>
                <p:tags r:id="rId5"/>
              </p:custDataLst>
            </p:nvPr>
          </p:nvSpPr>
          <p:spPr bwMode="auto">
            <a:xfrm>
              <a:off x="3997052" y="3857628"/>
              <a:ext cx="1152128"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道路卡口</a:t>
              </a:r>
              <a:endParaRPr lang="zh-CN" altLang="en-US" sz="1800" b="0">
                <a:latin typeface="Verdana" pitchFamily="34" charset="0"/>
                <a:ea typeface="微软雅黑" pitchFamily="34" charset="-122"/>
              </a:endParaRPr>
            </a:p>
          </p:txBody>
        </p:sp>
        <p:sp>
          <p:nvSpPr>
            <p:cNvPr id="22" name="TextBox 4"/>
            <p:cNvSpPr txBox="1">
              <a:spLocks noChangeArrowheads="1"/>
            </p:cNvSpPr>
            <p:nvPr>
              <p:custDataLst>
                <p:tags r:id="rId6"/>
              </p:custDataLst>
            </p:nvPr>
          </p:nvSpPr>
          <p:spPr bwMode="auto">
            <a:xfrm>
              <a:off x="6143636" y="3857628"/>
              <a:ext cx="2714644"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小区楼宇</a:t>
              </a:r>
              <a:r>
                <a:rPr lang="en-US" altLang="zh-CN" sz="1800" b="0" smtClean="0">
                  <a:latin typeface="Verdana" pitchFamily="34" charset="0"/>
                  <a:ea typeface="微软雅黑" pitchFamily="34" charset="-122"/>
                </a:rPr>
                <a:t>-</a:t>
              </a:r>
              <a:r>
                <a:rPr lang="zh-CN" altLang="en-US" sz="1800" b="0" smtClean="0">
                  <a:latin typeface="Verdana" pitchFamily="34" charset="0"/>
                  <a:ea typeface="微软雅黑" pitchFamily="34" charset="-122"/>
                </a:rPr>
                <a:t>停车库出入口</a:t>
              </a:r>
              <a:endParaRPr lang="zh-CN" altLang="en-US" sz="1800" b="0">
                <a:latin typeface="Verdana" pitchFamily="34" charset="0"/>
                <a:ea typeface="微软雅黑" pitchFamily="34" charset="-122"/>
              </a:endParaRPr>
            </a:p>
          </p:txBody>
        </p:sp>
        <p:pic>
          <p:nvPicPr>
            <p:cNvPr id="19" name="图片 18" descr="杭州收费站.jpg"/>
            <p:cNvPicPr>
              <a:picLocks noChangeAspect="1"/>
            </p:cNvPicPr>
            <p:nvPr>
              <p:custDataLst>
                <p:tags r:id="rId7"/>
              </p:custDataLst>
            </p:nvPr>
          </p:nvPicPr>
          <p:blipFill>
            <a:blip r:embed="rId13"/>
            <a:stretch>
              <a:fillRect/>
            </a:stretch>
          </p:blipFill>
          <p:spPr>
            <a:xfrm>
              <a:off x="285720" y="1714488"/>
              <a:ext cx="2643206" cy="2153336"/>
            </a:xfrm>
            <a:prstGeom prst="rect">
              <a:avLst/>
            </a:prstGeom>
            <a:ln>
              <a:solidFill>
                <a:srgbClr val="0070C0"/>
              </a:solidFill>
            </a:ln>
          </p:spPr>
        </p:pic>
        <p:pic>
          <p:nvPicPr>
            <p:cNvPr id="25" name="图片 24" descr="道路卡口.jpg"/>
            <p:cNvPicPr>
              <a:picLocks noChangeAspect="1"/>
            </p:cNvPicPr>
            <p:nvPr>
              <p:custDataLst>
                <p:tags r:id="rId8"/>
              </p:custDataLst>
            </p:nvPr>
          </p:nvPicPr>
          <p:blipFill>
            <a:blip r:embed="rId14"/>
            <a:stretch>
              <a:fillRect/>
            </a:stretch>
          </p:blipFill>
          <p:spPr>
            <a:xfrm>
              <a:off x="3214678" y="1714488"/>
              <a:ext cx="2643206" cy="2137377"/>
            </a:xfrm>
            <a:prstGeom prst="rect">
              <a:avLst/>
            </a:prstGeom>
            <a:ln>
              <a:solidFill>
                <a:srgbClr val="0070C0"/>
              </a:solidFill>
            </a:ln>
          </p:spPr>
        </p:pic>
        <p:pic>
          <p:nvPicPr>
            <p:cNvPr id="13" name="Picture 2"/>
            <p:cNvPicPr>
              <a:picLocks noChangeAspect="1" noChangeArrowheads="1"/>
            </p:cNvPicPr>
            <p:nvPr>
              <p:custDataLst>
                <p:tags r:id="rId9"/>
              </p:custDataLst>
            </p:nvPr>
          </p:nvPicPr>
          <p:blipFill>
            <a:blip r:embed="rId15"/>
            <a:stretch>
              <a:fillRect/>
            </a:stretch>
          </p:blipFill>
          <p:spPr bwMode="auto">
            <a:xfrm>
              <a:off x="6143668" y="1714488"/>
              <a:ext cx="2643206" cy="2143140"/>
            </a:xfrm>
            <a:prstGeom prst="rect">
              <a:avLst/>
            </a:prstGeom>
            <a:noFill/>
            <a:ln w="9525">
              <a:solidFill>
                <a:srgbClr val="0070C0"/>
              </a:solidFill>
              <a:miter lim="800000"/>
            </a:ln>
            <a:effectLst/>
          </p:spPr>
        </p:pic>
      </p:grpSp>
    </p:spTree>
    <p:extLst>
      <p:ext uri="{BB962C8B-B14F-4D97-AF65-F5344CB8AC3E}">
        <p14:creationId xmlns:p14="http://schemas.microsoft.com/office/powerpoint/2010/main" val="247696242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防暴</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t>普通半球透明罩硬度有限，容易被坚硬物体损坏</a:t>
            </a:r>
            <a:endParaRPr lang="en-US" altLang="zh-CN" sz="2000" smtClean="0"/>
          </a:p>
          <a:p>
            <a:r>
              <a:rPr lang="zh-CN" altLang="en-US" sz="2000" smtClean="0"/>
              <a:t>防暴摄像机采用特殊材质透明罩，能有效抵抗坚硬物体敲击；枪机和筒机安装时有铝合金外壳也具备防暴功能</a:t>
            </a:r>
            <a:endParaRPr lang="zh-CN" altLang="en-US" sz="2000"/>
          </a:p>
        </p:txBody>
      </p:sp>
      <p:sp>
        <p:nvSpPr>
          <p:cNvPr id="13" name="TextBox 12"/>
          <p:cNvSpPr txBox="1"/>
          <p:nvPr>
            <p:custDataLst>
              <p:tags r:id="rId3"/>
            </p:custDataLst>
          </p:nvPr>
        </p:nvSpPr>
        <p:spPr>
          <a:xfrm>
            <a:off x="571472" y="5177395"/>
            <a:ext cx="7929618" cy="1323439"/>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海康威视模拟半球尾号有“</a:t>
            </a:r>
            <a:r>
              <a:rPr lang="en-US" altLang="zh-CN" sz="1600" smtClean="0">
                <a:solidFill>
                  <a:srgbClr val="FF0000"/>
                </a:solidFill>
                <a:latin typeface="Verdana" pitchFamily="34" charset="0"/>
                <a:ea typeface="微软雅黑" pitchFamily="34" charset="-122"/>
              </a:rPr>
              <a:t>VP</a:t>
            </a:r>
            <a:r>
              <a:rPr lang="zh-CN" altLang="en-US" sz="1600" smtClean="0">
                <a:solidFill>
                  <a:srgbClr val="FF0000"/>
                </a:solidFill>
                <a:latin typeface="Verdana" pitchFamily="34" charset="0"/>
                <a:ea typeface="微软雅黑" pitchFamily="34" charset="-122"/>
              </a:rPr>
              <a:t>”表示产品具有防暴功能，例如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DS-2CC5181P-VP,DS-2CC5191P-VP</a:t>
            </a:r>
          </a:p>
          <a:p>
            <a:r>
              <a:rPr lang="zh-CN" altLang="en-US" sz="1600" smtClean="0">
                <a:solidFill>
                  <a:srgbClr val="FF0000"/>
                </a:solidFill>
                <a:latin typeface="Verdana" pitchFamily="34" charset="0"/>
                <a:ea typeface="微软雅黑" pitchFamily="34" charset="-122"/>
              </a:rPr>
              <a:t>海康威视网络半球均具有防暴功能，例如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DS-2CD733F-E,DS-2CD764FWD-E</a:t>
            </a:r>
          </a:p>
        </p:txBody>
      </p:sp>
      <p:grpSp>
        <p:nvGrpSpPr>
          <p:cNvPr id="4" name="组合 8"/>
          <p:cNvGrpSpPr/>
          <p:nvPr>
            <p:custDataLst>
              <p:tags r:id="rId4"/>
            </p:custDataLst>
          </p:nvPr>
        </p:nvGrpSpPr>
        <p:grpSpPr>
          <a:xfrm>
            <a:off x="1357290" y="2574422"/>
            <a:ext cx="6072230" cy="2726786"/>
            <a:chOff x="1357290" y="2357430"/>
            <a:chExt cx="6072230" cy="2726786"/>
          </a:xfrm>
        </p:grpSpPr>
        <p:pic>
          <p:nvPicPr>
            <p:cNvPr id="5" name="图片 4" descr="DS-2CD70(1 9)2、 DS-2CD752MF-E 、DS-2CD732F-E.png"/>
            <p:cNvPicPr>
              <a:picLocks noChangeAspect="1"/>
            </p:cNvPicPr>
            <p:nvPr>
              <p:custDataLst>
                <p:tags r:id="rId5"/>
              </p:custDataLst>
            </p:nvPr>
          </p:nvPicPr>
          <p:blipFill>
            <a:blip r:embed="rId12"/>
            <a:stretch>
              <a:fillRect/>
            </a:stretch>
          </p:blipFill>
          <p:spPr>
            <a:xfrm>
              <a:off x="1357290" y="2357430"/>
              <a:ext cx="2221547" cy="2428892"/>
            </a:xfrm>
            <a:prstGeom prst="rect">
              <a:avLst/>
            </a:prstGeom>
          </p:spPr>
        </p:pic>
        <p:pic>
          <p:nvPicPr>
            <p:cNvPr id="6" name="图片 5" descr="半球6-365平台半球带红外副本.png"/>
            <p:cNvPicPr>
              <a:picLocks noChangeAspect="1"/>
            </p:cNvPicPr>
            <p:nvPr>
              <p:custDataLst>
                <p:tags r:id="rId6"/>
              </p:custDataLst>
            </p:nvPr>
          </p:nvPicPr>
          <p:blipFill>
            <a:blip r:embed="rId13"/>
            <a:stretch>
              <a:fillRect/>
            </a:stretch>
          </p:blipFill>
          <p:spPr>
            <a:xfrm>
              <a:off x="5044112" y="2357430"/>
              <a:ext cx="2385408" cy="2286016"/>
            </a:xfrm>
            <a:prstGeom prst="rect">
              <a:avLst/>
            </a:prstGeom>
          </p:spPr>
        </p:pic>
        <p:sp>
          <p:nvSpPr>
            <p:cNvPr id="7" name="TextBox 4"/>
            <p:cNvSpPr txBox="1">
              <a:spLocks noChangeArrowheads="1"/>
            </p:cNvSpPr>
            <p:nvPr>
              <p:custDataLst>
                <p:tags r:id="rId7"/>
              </p:custDataLst>
            </p:nvPr>
          </p:nvSpPr>
          <p:spPr bwMode="auto">
            <a:xfrm>
              <a:off x="1428728" y="4714884"/>
              <a:ext cx="2071702" cy="369332"/>
            </a:xfrm>
            <a:prstGeom prst="rect">
              <a:avLst/>
            </a:prstGeom>
            <a:noFill/>
            <a:ln w="9525">
              <a:noFill/>
              <a:miter lim="800000"/>
            </a:ln>
          </p:spPr>
          <p:txBody>
            <a:bodyPr wrap="square">
              <a:spAutoFit/>
            </a:bodyPr>
            <a:lstStyle/>
            <a:p>
              <a:pPr marL="342900" indent="-342900" algn="ctr"/>
              <a:r>
                <a:rPr lang="zh-CN" altLang="en-US" sz="1800" b="0" smtClean="0">
                  <a:latin typeface="Verdana" pitchFamily="34" charset="0"/>
                  <a:ea typeface="微软雅黑" pitchFamily="34" charset="-122"/>
                </a:rPr>
                <a:t>普通半球</a:t>
              </a:r>
              <a:endParaRPr lang="zh-CN" altLang="en-US" sz="1800" b="0">
                <a:latin typeface="Verdana" pitchFamily="34" charset="0"/>
                <a:ea typeface="微软雅黑" pitchFamily="34" charset="-122"/>
              </a:endParaRPr>
            </a:p>
          </p:txBody>
        </p:sp>
        <p:sp>
          <p:nvSpPr>
            <p:cNvPr id="8" name="TextBox 4"/>
            <p:cNvSpPr txBox="1">
              <a:spLocks noChangeArrowheads="1"/>
            </p:cNvSpPr>
            <p:nvPr>
              <p:custDataLst>
                <p:tags r:id="rId8"/>
              </p:custDataLst>
            </p:nvPr>
          </p:nvSpPr>
          <p:spPr bwMode="auto">
            <a:xfrm>
              <a:off x="5286380" y="4702742"/>
              <a:ext cx="2071702" cy="369332"/>
            </a:xfrm>
            <a:prstGeom prst="rect">
              <a:avLst/>
            </a:prstGeom>
            <a:noFill/>
            <a:ln w="9525">
              <a:noFill/>
              <a:miter lim="800000"/>
            </a:ln>
          </p:spPr>
          <p:txBody>
            <a:bodyPr wrap="square">
              <a:spAutoFit/>
            </a:bodyPr>
            <a:lstStyle/>
            <a:p>
              <a:pPr marL="342900" indent="-342900" algn="ctr"/>
              <a:r>
                <a:rPr lang="zh-CN" altLang="en-US" sz="1800" b="0" smtClean="0">
                  <a:latin typeface="Verdana" pitchFamily="34" charset="0"/>
                  <a:ea typeface="微软雅黑" pitchFamily="34" charset="-122"/>
                </a:rPr>
                <a:t>防暴半球</a:t>
              </a:r>
              <a:endParaRPr lang="zh-CN" altLang="en-US" sz="1800" b="0">
                <a:latin typeface="Verdana" pitchFamily="34" charset="0"/>
                <a:ea typeface="微软雅黑" pitchFamily="34" charset="-122"/>
              </a:endParaRPr>
            </a:p>
          </p:txBody>
        </p:sp>
      </p:grpSp>
    </p:spTree>
    <p:extLst>
      <p:ext uri="{BB962C8B-B14F-4D97-AF65-F5344CB8AC3E}">
        <p14:creationId xmlns:p14="http://schemas.microsoft.com/office/powerpoint/2010/main" val="293391726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智能分析</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t>普通摄像机只能提供常规视频监控图像，事后取证查录像较为繁琐</a:t>
            </a:r>
            <a:endParaRPr lang="en-US" altLang="zh-CN" sz="2000" smtClean="0"/>
          </a:p>
          <a:p>
            <a:r>
              <a:rPr lang="zh-CN" altLang="en-US" sz="2000" smtClean="0"/>
              <a:t>行为分析摄像机通过设定智能分析规则，目标触发规则即报警，从而提高监控质量；</a:t>
            </a:r>
            <a:r>
              <a:rPr lang="zh-CN" altLang="en-US" sz="2000" smtClean="0">
                <a:latin typeface="微软雅黑" pitchFamily="34" charset="-122"/>
              </a:rPr>
              <a:t>智能分析常用于道路监控、周界防范、金融行业等高风险及对视频质量要求较高的环境</a:t>
            </a:r>
            <a:endParaRPr lang="en-US" altLang="zh-CN" sz="2000" smtClean="0">
              <a:latin typeface="微软雅黑" pitchFamily="34" charset="-122"/>
            </a:endParaRPr>
          </a:p>
          <a:p>
            <a:endParaRPr lang="en-US" altLang="zh-CN" sz="2000" smtClean="0"/>
          </a:p>
          <a:p>
            <a:endParaRPr lang="zh-CN" altLang="en-US" sz="2000"/>
          </a:p>
        </p:txBody>
      </p:sp>
      <p:grpSp>
        <p:nvGrpSpPr>
          <p:cNvPr id="4" name="组合 10"/>
          <p:cNvGrpSpPr/>
          <p:nvPr>
            <p:custDataLst>
              <p:tags r:id="rId3"/>
            </p:custDataLst>
          </p:nvPr>
        </p:nvGrpSpPr>
        <p:grpSpPr>
          <a:xfrm>
            <a:off x="1090492" y="2972098"/>
            <a:ext cx="6746272" cy="2833166"/>
            <a:chOff x="1090492" y="2786058"/>
            <a:chExt cx="6746272" cy="2833166"/>
          </a:xfrm>
        </p:grpSpPr>
        <p:pic>
          <p:nvPicPr>
            <p:cNvPr id="29" name="物品拿取.WMV">
              <a:hlinkClick r:id="" action="ppaction://media"/>
            </p:cNvPr>
            <p:cNvPicPr>
              <a:picLocks noRot="1" noChangeAspect="1"/>
            </p:cNvPicPr>
            <p:nvPr>
              <a:videoFile r:link="rId5"/>
              <p:custDataLst>
                <p:tags r:id="rId6"/>
              </p:custDataLst>
            </p:nvPr>
          </p:nvPicPr>
          <p:blipFill>
            <a:blip r:embed="rId13"/>
            <a:stretch>
              <a:fillRect/>
            </a:stretch>
          </p:blipFill>
          <p:spPr bwMode="auto">
            <a:xfrm>
              <a:off x="1090492" y="2788567"/>
              <a:ext cx="3052880" cy="2464110"/>
            </a:xfrm>
            <a:prstGeom prst="rect">
              <a:avLst/>
            </a:prstGeom>
            <a:noFill/>
            <a:ln w="9525">
              <a:solidFill>
                <a:srgbClr val="0070C0"/>
              </a:solidFill>
              <a:miter lim="800000"/>
            </a:ln>
          </p:spPr>
        </p:pic>
        <p:sp>
          <p:nvSpPr>
            <p:cNvPr id="36" name="TextBox 63"/>
            <p:cNvSpPr txBox="1">
              <a:spLocks noChangeArrowheads="1"/>
            </p:cNvSpPr>
            <p:nvPr>
              <p:custDataLst>
                <p:tags r:id="rId7"/>
              </p:custDataLst>
            </p:nvPr>
          </p:nvSpPr>
          <p:spPr bwMode="auto">
            <a:xfrm>
              <a:off x="1571604" y="5249892"/>
              <a:ext cx="1860376" cy="369332"/>
            </a:xfrm>
            <a:prstGeom prst="rect">
              <a:avLst/>
            </a:prstGeom>
            <a:noFill/>
            <a:ln w="9525">
              <a:noFill/>
              <a:miter lim="800000"/>
            </a:ln>
          </p:spPr>
          <p:txBody>
            <a:bodyPr wrap="square">
              <a:spAutoFit/>
            </a:bodyPr>
            <a:lstStyle/>
            <a:p>
              <a:r>
                <a:rPr lang="zh-CN" altLang="en-US" sz="1800" b="0">
                  <a:latin typeface="微软雅黑" pitchFamily="34" charset="-122"/>
                  <a:ea typeface="微软雅黑" pitchFamily="34" charset="-122"/>
                </a:rPr>
                <a:t>物品拿</a:t>
              </a:r>
              <a:r>
                <a:rPr lang="zh-CN" altLang="en-US" sz="1800" b="0" smtClean="0">
                  <a:latin typeface="微软雅黑" pitchFamily="34" charset="-122"/>
                  <a:ea typeface="微软雅黑" pitchFamily="34" charset="-122"/>
                </a:rPr>
                <a:t>取防范中</a:t>
              </a:r>
              <a:endParaRPr lang="zh-CN" altLang="en-US" sz="1800" b="0">
                <a:latin typeface="微软雅黑" pitchFamily="34" charset="-122"/>
                <a:ea typeface="微软雅黑" pitchFamily="34" charset="-122"/>
              </a:endParaRPr>
            </a:p>
          </p:txBody>
        </p:sp>
        <p:pic>
          <p:nvPicPr>
            <p:cNvPr id="8" name="Picture 4" descr="暴风截屏20090921111111"/>
            <p:cNvPicPr>
              <a:picLocks noChangeAspect="1" noChangeArrowheads="1"/>
            </p:cNvPicPr>
            <p:nvPr>
              <p:custDataLst>
                <p:tags r:id="rId8"/>
              </p:custDataLst>
            </p:nvPr>
          </p:nvPicPr>
          <p:blipFill>
            <a:blip r:embed="rId14"/>
            <a:stretch>
              <a:fillRect/>
            </a:stretch>
          </p:blipFill>
          <p:spPr bwMode="auto">
            <a:xfrm>
              <a:off x="4786314" y="2786058"/>
              <a:ext cx="3050450" cy="2463834"/>
            </a:xfrm>
            <a:prstGeom prst="rect">
              <a:avLst/>
            </a:prstGeom>
            <a:noFill/>
            <a:ln w="9525">
              <a:solidFill>
                <a:srgbClr val="0070C0"/>
              </a:solidFill>
              <a:miter lim="800000"/>
            </a:ln>
          </p:spPr>
        </p:pic>
        <p:sp>
          <p:nvSpPr>
            <p:cNvPr id="9" name="TextBox 63"/>
            <p:cNvSpPr txBox="1">
              <a:spLocks noChangeArrowheads="1"/>
            </p:cNvSpPr>
            <p:nvPr>
              <p:custDataLst>
                <p:tags r:id="rId9"/>
              </p:custDataLst>
            </p:nvPr>
          </p:nvSpPr>
          <p:spPr bwMode="auto">
            <a:xfrm>
              <a:off x="5438978" y="5249892"/>
              <a:ext cx="2088232" cy="369332"/>
            </a:xfrm>
            <a:prstGeom prst="rect">
              <a:avLst/>
            </a:prstGeom>
            <a:noFill/>
            <a:ln w="9525">
              <a:noFill/>
              <a:miter lim="800000"/>
            </a:ln>
          </p:spPr>
          <p:txBody>
            <a:bodyPr wrap="square">
              <a:spAutoFit/>
            </a:bodyPr>
            <a:lstStyle/>
            <a:p>
              <a:r>
                <a:rPr lang="zh-CN" altLang="en-US" sz="1800" b="0" smtClean="0">
                  <a:latin typeface="微软雅黑" pitchFamily="34" charset="-122"/>
                  <a:ea typeface="微软雅黑" pitchFamily="34" charset="-122"/>
                </a:rPr>
                <a:t>物品拿取后报警</a:t>
              </a:r>
              <a:endParaRPr lang="zh-CN" altLang="en-US" sz="1800" b="0">
                <a:latin typeface="微软雅黑" pitchFamily="34" charset="-122"/>
                <a:ea typeface="微软雅黑" pitchFamily="34" charset="-122"/>
              </a:endParaRPr>
            </a:p>
          </p:txBody>
        </p:sp>
      </p:grpSp>
      <p:sp>
        <p:nvSpPr>
          <p:cNvPr id="10" name="TextBox 9"/>
          <p:cNvSpPr txBox="1"/>
          <p:nvPr>
            <p:custDataLst>
              <p:tags r:id="rId4"/>
            </p:custDataLst>
          </p:nvPr>
        </p:nvSpPr>
        <p:spPr>
          <a:xfrm>
            <a:off x="571472" y="5766355"/>
            <a:ext cx="7929618" cy="830997"/>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海康威视网络摄像机最前一位为“</a:t>
            </a:r>
            <a:r>
              <a:rPr lang="en-US" altLang="zh-CN" sz="1600" err="1" smtClean="0">
                <a:solidFill>
                  <a:srgbClr val="FF0000"/>
                </a:solidFill>
                <a:latin typeface="Verdana" pitchFamily="34" charset="0"/>
                <a:ea typeface="微软雅黑" pitchFamily="34" charset="-122"/>
              </a:rPr>
              <a:t>i</a:t>
            </a:r>
            <a:r>
              <a:rPr lang="zh-CN" altLang="en-US" sz="1600" smtClean="0">
                <a:solidFill>
                  <a:srgbClr val="FF0000"/>
                </a:solidFill>
                <a:latin typeface="Verdana" pitchFamily="34" charset="0"/>
                <a:ea typeface="微软雅黑" pitchFamily="34" charset="-122"/>
              </a:rPr>
              <a:t>”表示产品具有智能分析功能，例如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iDS-2CD893PF-E,iDS-2CD864FWD-E</a:t>
            </a:r>
          </a:p>
        </p:txBody>
      </p:sp>
    </p:spTree>
    <p:extLst>
      <p:ext uri="{BB962C8B-B14F-4D97-AF65-F5344CB8AC3E}">
        <p14:creationId xmlns:p14="http://schemas.microsoft.com/office/powerpoint/2010/main" val="313658442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a:blip r:embed="rId1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热成像</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latin typeface="+mj-ea"/>
              </a:rPr>
              <a:t>普通摄像机通过可见光成像，受光照等环境限制</a:t>
            </a:r>
            <a:endParaRPr lang="en-US" altLang="zh-CN" sz="2000" smtClean="0">
              <a:latin typeface="+mj-ea"/>
            </a:endParaRPr>
          </a:p>
          <a:p>
            <a:r>
              <a:rPr lang="zh-CN" altLang="en-US" sz="2000" smtClean="0">
                <a:latin typeface="+mj-ea"/>
              </a:rPr>
              <a:t>热成像摄像机通过红外热辐射成像，不受光照等环境限制，在</a:t>
            </a:r>
            <a:r>
              <a:rPr lang="zh-CN" altLang="en-US" sz="2000" smtClean="0"/>
              <a:t>识别伪装及隐蔽目标这方面的效果明显</a:t>
            </a:r>
            <a:endParaRPr lang="zh-CN" altLang="en-US" sz="2000" smtClean="0">
              <a:latin typeface="微软雅黑" pitchFamily="34" charset="-122"/>
            </a:endParaRPr>
          </a:p>
          <a:p>
            <a:endParaRPr lang="zh-CN" altLang="en-US" sz="2000" smtClean="0">
              <a:latin typeface="+mj-ea"/>
            </a:endParaRPr>
          </a:p>
          <a:p>
            <a:endParaRPr lang="zh-CN" altLang="en-US" sz="2000"/>
          </a:p>
        </p:txBody>
      </p:sp>
      <p:sp>
        <p:nvSpPr>
          <p:cNvPr id="4" name="内容占位符 2"/>
          <p:cNvSpPr txBox="1"/>
          <p:nvPr>
            <p:custDataLst>
              <p:tags r:id="rId3"/>
            </p:custDataLst>
          </p:nvPr>
        </p:nvSpPr>
        <p:spPr bwMode="auto">
          <a:xfrm>
            <a:off x="251520" y="1124744"/>
            <a:ext cx="8712968" cy="5001419"/>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n"/>
              <a:defRPr/>
            </a:pPr>
            <a:endParaRPr kumimoji="0" lang="en-US" altLang="zh-CN" sz="3200" b="0" i="0" u="none" strike="noStrike" kern="0" cap="none" spc="0" normalizeH="0" baseline="0" noProof="0" smtClean="0">
              <a:ln>
                <a:noFill/>
              </a:ln>
              <a:solidFill>
                <a:schemeClr val="tx1"/>
              </a:solidFill>
              <a:effectLst/>
              <a:uLnTx/>
              <a:uFillTx/>
              <a:latin typeface="Verdana" pitchFamily="34" charset="0"/>
              <a:ea typeface="微软雅黑" pitchFamily="34" charset="-122"/>
              <a:cs typeface="Verdana" pitchFamily="34" charset="0"/>
            </a:endParaRPr>
          </a:p>
        </p:txBody>
      </p:sp>
      <p:sp>
        <p:nvSpPr>
          <p:cNvPr id="40" name="TextBox 7"/>
          <p:cNvSpPr txBox="1">
            <a:spLocks noChangeArrowheads="1"/>
          </p:cNvSpPr>
          <p:nvPr>
            <p:custDataLst>
              <p:tags r:id="rId4"/>
            </p:custDataLst>
          </p:nvPr>
        </p:nvSpPr>
        <p:spPr bwMode="auto">
          <a:xfrm>
            <a:off x="428596" y="5110131"/>
            <a:ext cx="2354604" cy="369332"/>
          </a:xfrm>
          <a:prstGeom prst="rect">
            <a:avLst/>
          </a:prstGeom>
          <a:noFill/>
          <a:ln w="9525">
            <a:noFill/>
            <a:miter lim="800000"/>
          </a:ln>
        </p:spPr>
        <p:txBody>
          <a:bodyPr wrap="square">
            <a:spAutoFit/>
          </a:bodyPr>
          <a:lstStyle/>
          <a:p>
            <a:pPr algn="ctr"/>
            <a:r>
              <a:rPr lang="zh-CN" altLang="en-US" sz="1800" b="0" smtClean="0">
                <a:latin typeface="+mj-ea"/>
                <a:ea typeface="+mj-ea"/>
              </a:rPr>
              <a:t>普通摄像机夜间监控</a:t>
            </a:r>
            <a:endParaRPr lang="zh-CN" altLang="en-US" sz="1800" b="0">
              <a:latin typeface="+mj-ea"/>
              <a:ea typeface="+mj-ea"/>
            </a:endParaRPr>
          </a:p>
        </p:txBody>
      </p:sp>
      <p:sp>
        <p:nvSpPr>
          <p:cNvPr id="41" name="TextBox 7"/>
          <p:cNvSpPr txBox="1">
            <a:spLocks noChangeArrowheads="1"/>
          </p:cNvSpPr>
          <p:nvPr>
            <p:custDataLst>
              <p:tags r:id="rId5"/>
            </p:custDataLst>
          </p:nvPr>
        </p:nvSpPr>
        <p:spPr bwMode="auto">
          <a:xfrm>
            <a:off x="6140230" y="5110131"/>
            <a:ext cx="2503736" cy="369332"/>
          </a:xfrm>
          <a:prstGeom prst="rect">
            <a:avLst/>
          </a:prstGeom>
          <a:noFill/>
          <a:ln w="9525">
            <a:noFill/>
            <a:miter lim="800000"/>
          </a:ln>
        </p:spPr>
        <p:txBody>
          <a:bodyPr wrap="square">
            <a:spAutoFit/>
          </a:bodyPr>
          <a:lstStyle/>
          <a:p>
            <a:pPr algn="ctr"/>
            <a:r>
              <a:rPr lang="zh-CN" altLang="en-US" sz="1800" b="0" smtClean="0">
                <a:latin typeface="+mj-ea"/>
                <a:ea typeface="+mj-ea"/>
              </a:rPr>
              <a:t>热成像摄像机夜间监控</a:t>
            </a:r>
            <a:endParaRPr lang="zh-CN" altLang="en-US" sz="1800" b="0">
              <a:latin typeface="+mj-ea"/>
              <a:ea typeface="+mj-ea"/>
            </a:endParaRPr>
          </a:p>
        </p:txBody>
      </p:sp>
      <p:sp>
        <p:nvSpPr>
          <p:cNvPr id="43" name="TextBox 42"/>
          <p:cNvSpPr txBox="1"/>
          <p:nvPr>
            <p:custDataLst>
              <p:tags r:id="rId6"/>
            </p:custDataLst>
          </p:nvPr>
        </p:nvSpPr>
        <p:spPr>
          <a:xfrm>
            <a:off x="571472" y="5622339"/>
            <a:ext cx="7929618" cy="830997"/>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海康威视摄像机产品型号中以“</a:t>
            </a:r>
            <a:r>
              <a:rPr lang="en-US" altLang="zh-CN" sz="1600" smtClean="0">
                <a:solidFill>
                  <a:srgbClr val="FF0000"/>
                </a:solidFill>
                <a:latin typeface="Verdana" pitchFamily="34" charset="0"/>
                <a:ea typeface="微软雅黑" pitchFamily="34" charset="-122"/>
              </a:rPr>
              <a:t>83</a:t>
            </a:r>
            <a:r>
              <a:rPr lang="zh-CN" altLang="en-US" sz="1600" smtClean="0">
                <a:solidFill>
                  <a:srgbClr val="FF0000"/>
                </a:solidFill>
                <a:latin typeface="Verdana" pitchFamily="34" charset="0"/>
                <a:ea typeface="微软雅黑" pitchFamily="34" charset="-122"/>
              </a:rPr>
              <a:t>”开始的表示具有热成像功能，例如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DS-2CD8313PF-E,DS-2CD8303PF-E</a:t>
            </a:r>
          </a:p>
        </p:txBody>
      </p:sp>
      <p:pic>
        <p:nvPicPr>
          <p:cNvPr id="15" name="室内普通.wmv">
            <a:hlinkClick r:id="" action="ppaction://media"/>
          </p:cNvPr>
          <p:cNvPicPr>
            <a:picLocks noRot="1" noChangeAspect="1"/>
          </p:cNvPicPr>
          <p:nvPr>
            <a:videoFile r:link="rId7"/>
            <p:custDataLst>
              <p:tags r:id="rId8"/>
            </p:custDataLst>
          </p:nvPr>
        </p:nvPicPr>
        <p:blipFill>
          <a:blip r:embed="rId17"/>
          <a:stretch>
            <a:fillRect/>
          </a:stretch>
        </p:blipFill>
        <p:spPr>
          <a:xfrm>
            <a:off x="71406" y="2907695"/>
            <a:ext cx="2949866" cy="2212400"/>
          </a:xfrm>
          <a:prstGeom prst="rect">
            <a:avLst/>
          </a:prstGeom>
        </p:spPr>
      </p:pic>
      <p:pic>
        <p:nvPicPr>
          <p:cNvPr id="16" name="室内红外.wmv">
            <a:hlinkClick r:id="" action="ppaction://media"/>
          </p:cNvPr>
          <p:cNvPicPr>
            <a:picLocks noRot="1" noChangeAspect="1"/>
          </p:cNvPicPr>
          <p:nvPr>
            <a:videoFile r:link="rId9"/>
            <p:custDataLst>
              <p:tags r:id="rId10"/>
            </p:custDataLst>
          </p:nvPr>
        </p:nvPicPr>
        <p:blipFill>
          <a:blip r:embed="rId18"/>
          <a:stretch>
            <a:fillRect/>
          </a:stretch>
        </p:blipFill>
        <p:spPr>
          <a:xfrm>
            <a:off x="3071802" y="2907695"/>
            <a:ext cx="2949866" cy="2212400"/>
          </a:xfrm>
          <a:prstGeom prst="rect">
            <a:avLst/>
          </a:prstGeom>
        </p:spPr>
      </p:pic>
      <p:pic>
        <p:nvPicPr>
          <p:cNvPr id="17" name="室内热成像.wmv">
            <a:hlinkClick r:id="" action="ppaction://media"/>
          </p:cNvPr>
          <p:cNvPicPr>
            <a:picLocks noRot="1" noChangeAspect="1"/>
          </p:cNvPicPr>
          <p:nvPr>
            <a:videoFile r:link="rId11"/>
            <p:custDataLst>
              <p:tags r:id="rId12"/>
            </p:custDataLst>
          </p:nvPr>
        </p:nvPicPr>
        <p:blipFill>
          <a:blip r:embed="rId19"/>
          <a:stretch>
            <a:fillRect/>
          </a:stretch>
        </p:blipFill>
        <p:spPr>
          <a:xfrm>
            <a:off x="6072198" y="2907694"/>
            <a:ext cx="2928959" cy="2196719"/>
          </a:xfrm>
          <a:prstGeom prst="rect">
            <a:avLst/>
          </a:prstGeom>
        </p:spPr>
      </p:pic>
      <p:sp>
        <p:nvSpPr>
          <p:cNvPr id="18" name="TextBox 7"/>
          <p:cNvSpPr txBox="1">
            <a:spLocks noChangeArrowheads="1"/>
          </p:cNvSpPr>
          <p:nvPr>
            <p:custDataLst>
              <p:tags r:id="rId13"/>
            </p:custDataLst>
          </p:nvPr>
        </p:nvSpPr>
        <p:spPr bwMode="auto">
          <a:xfrm>
            <a:off x="3360404" y="5110131"/>
            <a:ext cx="2354604" cy="369332"/>
          </a:xfrm>
          <a:prstGeom prst="rect">
            <a:avLst/>
          </a:prstGeom>
          <a:noFill/>
          <a:ln w="9525">
            <a:noFill/>
            <a:miter lim="800000"/>
          </a:ln>
        </p:spPr>
        <p:txBody>
          <a:bodyPr wrap="square">
            <a:spAutoFit/>
          </a:bodyPr>
          <a:lstStyle/>
          <a:p>
            <a:pPr algn="ctr"/>
            <a:r>
              <a:rPr lang="zh-CN" altLang="en-US" sz="1800" b="0" smtClean="0">
                <a:latin typeface="+mj-ea"/>
                <a:ea typeface="+mj-ea"/>
              </a:rPr>
              <a:t>红外摄像机夜间监控</a:t>
            </a:r>
            <a:endParaRPr lang="zh-CN" altLang="en-US" sz="1800" b="0">
              <a:latin typeface="+mj-ea"/>
              <a:ea typeface="+mj-ea"/>
            </a:endParaRPr>
          </a:p>
        </p:txBody>
      </p:sp>
    </p:spTree>
    <p:extLst>
      <p:ext uri="{BB962C8B-B14F-4D97-AF65-F5344CB8AC3E}">
        <p14:creationId xmlns:p14="http://schemas.microsoft.com/office/powerpoint/2010/main" val="102548374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5"/>
                    </p:tgtEl>
                  </p:cond>
                </p:stCondLst>
                <p:endSync evt="end" delay="0">
                  <p:rtn val="all"/>
                </p:endSync>
                <p:childTnLst>
                  <p:par>
                    <p:cTn id="9" fill="hold" nodeType="clickPar">
                      <p:stCondLst>
                        <p:cond delay="0"/>
                      </p:stCondLst>
                      <p:childTnLst>
                        <p:par>
                          <p:cTn id="10" fill="hold" nodeType="afterGroup">
                            <p:stCondLst>
                              <p:cond delay="0"/>
                            </p:stCondLst>
                            <p:childTnLst>
                              <p:par>
                                <p:cTn id="11" presetID="2" presetClass="mediacall" presetSubtype="0" fill="hold" nodeType="clickEffec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seq concurrent="1" nextAc="seek">
              <p:cTn id="13" restart="whenNotActive" fill="hold" evtFilter="cancelBubble" nodeType="interactiveSeq">
                <p:stCondLst>
                  <p:cond evt="onClick" delay="0">
                    <p:tgtEl>
                      <p:spTgt spid="16"/>
                    </p:tgtEl>
                  </p:cond>
                </p:stCondLst>
                <p:endSync evt="end" delay="0">
                  <p:rtn val="all"/>
                </p:endSync>
                <p:childTnLst>
                  <p:par>
                    <p:cTn id="14" fill="hold" nodeType="clickPar">
                      <p:stCondLst>
                        <p:cond delay="0"/>
                      </p:stCondLst>
                      <p:childTnLst>
                        <p:par>
                          <p:cTn id="15" fill="hold" nodeType="afterGroup">
                            <p:stCondLst>
                              <p:cond delay="0"/>
                            </p:stCondLst>
                            <p:childTnLst>
                              <p:par>
                                <p:cTn id="16" presetID="2" presetClass="mediacall" presetSubtype="0" fill="hold" nodeType="clickEffect">
                                  <p:childTnLst>
                                    <p:cmd type="call" cmd="togglePause">
                                      <p:cBhvr>
                                        <p:cTn id="17" dur="1" fill="hold"/>
                                        <p:tgtEl>
                                          <p:spTgt spid="16"/>
                                        </p:tgtEl>
                                      </p:cBhvr>
                                    </p:cmd>
                                  </p:childTnLst>
                                </p:cTn>
                              </p:par>
                            </p:childTnLst>
                          </p:cTn>
                        </p:par>
                      </p:childTnLst>
                    </p:cTn>
                  </p:par>
                </p:childTnLst>
              </p:cTn>
              <p:nextCondLst>
                <p:cond evt="onClick" delay="0">
                  <p:tgtEl>
                    <p:spTgt spid="16"/>
                  </p:tgtEl>
                </p:cond>
              </p:nextCondLst>
            </p:seq>
            <p:seq concurrent="1" nextAc="seek">
              <p:cTn id="18" restart="whenNotActive" fill="hold" evtFilter="cancelBubble" nodeType="interactiveSeq">
                <p:stCondLst>
                  <p:cond evt="onClick" delay="0">
                    <p:tgtEl>
                      <p:spTgt spid="17"/>
                    </p:tgtEl>
                  </p:cond>
                </p:stCondLst>
                <p:endSync evt="end" delay="0">
                  <p:rtn val="all"/>
                </p:endSync>
                <p:childTnLst>
                  <p:par>
                    <p:cTn id="19" fill="hold" nodeType="clickPar">
                      <p:stCondLst>
                        <p:cond delay="0"/>
                      </p:stCondLst>
                      <p:childTnLst>
                        <p:par>
                          <p:cTn id="20" fill="hold" nodeType="afterGroup">
                            <p:stCondLst>
                              <p:cond delay="0"/>
                            </p:stCondLst>
                            <p:childTnLst>
                              <p:par>
                                <p:cTn id="21" presetID="2" presetClass="mediacall" presetSubtype="0" fill="hold" nodeType="clickEffect">
                                  <p:childTnLst>
                                    <p:cmd type="call" cmd="togglePause">
                                      <p:cBhvr>
                                        <p:cTn id="22" dur="1" fill="hold"/>
                                        <p:tgtEl>
                                          <p:spTgt spid="17"/>
                                        </p:tgtEl>
                                      </p:cBhvr>
                                    </p:cmd>
                                  </p:childTnLst>
                                </p:cTn>
                              </p:par>
                            </p:childTnLst>
                          </p:cTn>
                        </p:par>
                      </p:childTnLst>
                    </p:cTn>
                  </p:par>
                </p:childTnLst>
              </p:cTn>
              <p:nextCondLst>
                <p:cond evt="onClick" delay="0">
                  <p:tgtEl>
                    <p:spTgt spid="17"/>
                  </p:tgtEl>
                </p:cond>
              </p:nextCondLst>
            </p:seq>
            <p:video>
              <p:cMediaNode>
                <p:cTn id="23" fill="hold" display="0">
                  <p:stCondLst>
                    <p:cond delay="indefinite"/>
                  </p:stCondLst>
                </p:cTn>
                <p:tgtEl>
                  <p:spTgt spid="15"/>
                </p:tgtEl>
              </p:cMediaNode>
            </p:video>
            <p:video>
              <p:cMediaNode>
                <p:cTn id="24" fill="hold" display="0">
                  <p:stCondLst>
                    <p:cond delay="indefinite"/>
                  </p:stCondLst>
                </p:cTn>
                <p:tgtEl>
                  <p:spTgt spid="16"/>
                </p:tgtEl>
              </p:cMediaNode>
            </p:video>
            <p:video>
              <p:cMediaNode>
                <p:cTn id="25" fill="hold" display="0">
                  <p:stCondLst>
                    <p:cond delay="indefinite"/>
                  </p:stCondLst>
                </p:cTn>
                <p:tgtEl>
                  <p:spTgt spid="17"/>
                </p:tgtEl>
              </p:cMediaNode>
            </p:video>
          </p:childTnLst>
        </p:cTn>
      </p:par>
    </p:tnLst>
    <p:bldLst>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热成像应用</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latin typeface="+mj-ea"/>
              </a:rPr>
              <a:t>在</a:t>
            </a:r>
            <a:r>
              <a:rPr lang="zh-CN" altLang="en-US" sz="2000" smtClean="0">
                <a:latin typeface="微软雅黑" pitchFamily="34" charset="-122"/>
              </a:rPr>
              <a:t>大雾、眩光、强尘、零光照等环境有显著应用效果</a:t>
            </a:r>
            <a:endParaRPr lang="en-US" altLang="zh-CN" sz="2000" smtClean="0">
              <a:latin typeface="微软雅黑" pitchFamily="34" charset="-122"/>
            </a:endParaRPr>
          </a:p>
          <a:p>
            <a:r>
              <a:rPr lang="zh-CN" altLang="en-US" sz="2000" smtClean="0">
                <a:latin typeface="微软雅黑" pitchFamily="34" charset="-122"/>
              </a:rPr>
              <a:t>广泛应用于森林防火、恶劣气候道路监控、机场港口监控、边防缉私、输油管道、电力枢纽、医疗卫生、人员搜救等领域</a:t>
            </a:r>
          </a:p>
          <a:p>
            <a:endParaRPr lang="zh-CN" altLang="en-US" sz="2000" smtClean="0">
              <a:latin typeface="+mj-ea"/>
            </a:endParaRPr>
          </a:p>
          <a:p>
            <a:endParaRPr lang="zh-CN" altLang="en-US" sz="2000"/>
          </a:p>
        </p:txBody>
      </p:sp>
      <p:sp>
        <p:nvSpPr>
          <p:cNvPr id="4" name="内容占位符 2"/>
          <p:cNvSpPr txBox="1"/>
          <p:nvPr>
            <p:custDataLst>
              <p:tags r:id="rId3"/>
            </p:custDataLst>
          </p:nvPr>
        </p:nvSpPr>
        <p:spPr bwMode="auto">
          <a:xfrm>
            <a:off x="251520" y="1124744"/>
            <a:ext cx="8712968" cy="5001419"/>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n"/>
              <a:defRPr/>
            </a:pPr>
            <a:endParaRPr kumimoji="0" lang="en-US" altLang="zh-CN" sz="3200" b="0" i="0" u="none" strike="noStrike" kern="0" cap="none" spc="0" normalizeH="0" baseline="0" noProof="0" smtClean="0">
              <a:ln>
                <a:noFill/>
              </a:ln>
              <a:solidFill>
                <a:schemeClr val="tx1"/>
              </a:solidFill>
              <a:effectLst/>
              <a:uLnTx/>
              <a:uFillTx/>
              <a:latin typeface="Verdana" pitchFamily="34" charset="0"/>
              <a:ea typeface="微软雅黑" pitchFamily="34" charset="-122"/>
              <a:cs typeface="Verdana" pitchFamily="34" charset="0"/>
            </a:endParaRPr>
          </a:p>
        </p:txBody>
      </p:sp>
      <p:grpSp>
        <p:nvGrpSpPr>
          <p:cNvPr id="5" name="组合 10"/>
          <p:cNvGrpSpPr/>
          <p:nvPr>
            <p:custDataLst>
              <p:tags r:id="rId4"/>
            </p:custDataLst>
          </p:nvPr>
        </p:nvGrpSpPr>
        <p:grpSpPr>
          <a:xfrm>
            <a:off x="357158" y="3076768"/>
            <a:ext cx="8501122" cy="2512472"/>
            <a:chOff x="357158" y="2357430"/>
            <a:chExt cx="8501122" cy="2512472"/>
          </a:xfrm>
        </p:grpSpPr>
        <p:pic>
          <p:nvPicPr>
            <p:cNvPr id="39" name="Picture 2"/>
            <p:cNvPicPr>
              <a:picLocks noChangeAspect="1" noChangeArrowheads="1"/>
            </p:cNvPicPr>
            <p:nvPr>
              <p:custDataLst>
                <p:tags r:id="rId5"/>
              </p:custDataLst>
            </p:nvPr>
          </p:nvPicPr>
          <p:blipFill>
            <a:blip r:embed="rId14"/>
            <a:stretch>
              <a:fillRect/>
            </a:stretch>
          </p:blipFill>
          <p:spPr bwMode="auto">
            <a:xfrm>
              <a:off x="3286116" y="2357430"/>
              <a:ext cx="2643206" cy="2143140"/>
            </a:xfrm>
            <a:prstGeom prst="rect">
              <a:avLst/>
            </a:prstGeom>
            <a:noFill/>
            <a:ln w="9525">
              <a:solidFill>
                <a:srgbClr val="0070C0"/>
              </a:solidFill>
              <a:miter lim="800000"/>
            </a:ln>
          </p:spPr>
        </p:pic>
        <p:pic>
          <p:nvPicPr>
            <p:cNvPr id="40" name="Picture 7"/>
            <p:cNvPicPr>
              <a:picLocks noChangeAspect="1" noChangeArrowheads="1"/>
            </p:cNvPicPr>
            <p:nvPr>
              <p:custDataLst>
                <p:tags r:id="rId6"/>
              </p:custDataLst>
            </p:nvPr>
          </p:nvPicPr>
          <p:blipFill>
            <a:blip r:embed="rId15"/>
            <a:stretch>
              <a:fillRect/>
            </a:stretch>
          </p:blipFill>
          <p:spPr bwMode="auto">
            <a:xfrm>
              <a:off x="6215074" y="2357430"/>
              <a:ext cx="2643206" cy="2143140"/>
            </a:xfrm>
            <a:prstGeom prst="rect">
              <a:avLst/>
            </a:prstGeom>
            <a:noFill/>
            <a:ln w="9525">
              <a:solidFill>
                <a:srgbClr val="0070C0"/>
              </a:solidFill>
              <a:miter lim="800000"/>
            </a:ln>
          </p:spPr>
        </p:pic>
        <p:pic>
          <p:nvPicPr>
            <p:cNvPr id="41" name="Picture 4"/>
            <p:cNvPicPr>
              <a:picLocks noChangeAspect="1" noChangeArrowheads="1"/>
            </p:cNvPicPr>
            <p:nvPr>
              <p:custDataLst>
                <p:tags r:id="rId7"/>
              </p:custDataLst>
            </p:nvPr>
          </p:nvPicPr>
          <p:blipFill>
            <a:blip r:embed="rId16"/>
            <a:stretch>
              <a:fillRect/>
            </a:stretch>
          </p:blipFill>
          <p:spPr bwMode="auto">
            <a:xfrm>
              <a:off x="357158" y="2357430"/>
              <a:ext cx="2643206" cy="2143140"/>
            </a:xfrm>
            <a:prstGeom prst="rect">
              <a:avLst/>
            </a:prstGeom>
            <a:noFill/>
            <a:ln w="9525">
              <a:solidFill>
                <a:srgbClr val="0070C0"/>
              </a:solidFill>
              <a:miter lim="800000"/>
            </a:ln>
          </p:spPr>
        </p:pic>
        <p:sp>
          <p:nvSpPr>
            <p:cNvPr id="42" name="TextBox 4"/>
            <p:cNvSpPr txBox="1">
              <a:spLocks noChangeArrowheads="1"/>
            </p:cNvSpPr>
            <p:nvPr>
              <p:custDataLst>
                <p:tags r:id="rId8"/>
              </p:custDataLst>
            </p:nvPr>
          </p:nvSpPr>
          <p:spPr bwMode="auto">
            <a:xfrm>
              <a:off x="928662" y="4500570"/>
              <a:ext cx="1285884" cy="369332"/>
            </a:xfrm>
            <a:prstGeom prst="rect">
              <a:avLst/>
            </a:prstGeom>
            <a:noFill/>
            <a:ln w="9525">
              <a:noFill/>
              <a:miter lim="800000"/>
            </a:ln>
          </p:spPr>
          <p:txBody>
            <a:bodyPr wrap="square">
              <a:spAutoFit/>
            </a:bodyPr>
            <a:lstStyle/>
            <a:p>
              <a:pPr marL="342900" indent="-342900" algn="ctr"/>
              <a:r>
                <a:rPr lang="zh-CN" altLang="en-US" sz="1800" b="0" smtClean="0">
                  <a:latin typeface="Verdana" pitchFamily="34" charset="0"/>
                  <a:ea typeface="微软雅黑" pitchFamily="34" charset="-122"/>
                </a:rPr>
                <a:t>港口</a:t>
              </a:r>
              <a:endParaRPr lang="zh-CN" altLang="en-US" sz="1800" b="0">
                <a:latin typeface="Verdana" pitchFamily="34" charset="0"/>
                <a:ea typeface="微软雅黑" pitchFamily="34" charset="-122"/>
              </a:endParaRPr>
            </a:p>
          </p:txBody>
        </p:sp>
        <p:sp>
          <p:nvSpPr>
            <p:cNvPr id="43" name="TextBox 4"/>
            <p:cNvSpPr txBox="1">
              <a:spLocks noChangeArrowheads="1"/>
            </p:cNvSpPr>
            <p:nvPr>
              <p:custDataLst>
                <p:tags r:id="rId9"/>
              </p:custDataLst>
            </p:nvPr>
          </p:nvSpPr>
          <p:spPr bwMode="auto">
            <a:xfrm>
              <a:off x="3929058" y="4500570"/>
              <a:ext cx="1285884" cy="369332"/>
            </a:xfrm>
            <a:prstGeom prst="rect">
              <a:avLst/>
            </a:prstGeom>
            <a:noFill/>
            <a:ln w="9525">
              <a:noFill/>
              <a:miter lim="800000"/>
            </a:ln>
          </p:spPr>
          <p:txBody>
            <a:bodyPr wrap="square">
              <a:spAutoFit/>
            </a:bodyPr>
            <a:lstStyle/>
            <a:p>
              <a:pPr marL="342900" indent="-342900" algn="ctr"/>
              <a:r>
                <a:rPr lang="zh-CN" altLang="en-US" sz="1800" b="0" smtClean="0">
                  <a:latin typeface="Verdana" pitchFamily="34" charset="0"/>
                  <a:ea typeface="微软雅黑" pitchFamily="34" charset="-122"/>
                </a:rPr>
                <a:t>机场</a:t>
              </a:r>
              <a:endParaRPr lang="zh-CN" altLang="en-US" sz="1800" b="0">
                <a:latin typeface="Verdana" pitchFamily="34" charset="0"/>
                <a:ea typeface="微软雅黑" pitchFamily="34" charset="-122"/>
              </a:endParaRPr>
            </a:p>
          </p:txBody>
        </p:sp>
        <p:sp>
          <p:nvSpPr>
            <p:cNvPr id="44" name="TextBox 4"/>
            <p:cNvSpPr txBox="1">
              <a:spLocks noChangeArrowheads="1"/>
            </p:cNvSpPr>
            <p:nvPr>
              <p:custDataLst>
                <p:tags r:id="rId10"/>
              </p:custDataLst>
            </p:nvPr>
          </p:nvSpPr>
          <p:spPr bwMode="auto">
            <a:xfrm>
              <a:off x="6858016" y="4500570"/>
              <a:ext cx="1285884" cy="369332"/>
            </a:xfrm>
            <a:prstGeom prst="rect">
              <a:avLst/>
            </a:prstGeom>
            <a:noFill/>
            <a:ln w="9525">
              <a:noFill/>
              <a:miter lim="800000"/>
            </a:ln>
          </p:spPr>
          <p:txBody>
            <a:bodyPr wrap="square">
              <a:spAutoFit/>
            </a:bodyPr>
            <a:lstStyle/>
            <a:p>
              <a:pPr marL="342900" indent="-342900" algn="ctr"/>
              <a:r>
                <a:rPr lang="zh-CN" altLang="en-US" sz="1800" b="0" smtClean="0">
                  <a:latin typeface="Verdana" pitchFamily="34" charset="0"/>
                  <a:ea typeface="微软雅黑" pitchFamily="34" charset="-122"/>
                </a:rPr>
                <a:t>边防</a:t>
              </a:r>
              <a:endParaRPr lang="zh-CN" altLang="en-US" sz="1800" b="0">
                <a:latin typeface="Verdana" pitchFamily="34" charset="0"/>
                <a:ea typeface="微软雅黑" pitchFamily="34" charset="-122"/>
              </a:endParaRPr>
            </a:p>
          </p:txBody>
        </p:sp>
      </p:grpSp>
    </p:spTree>
    <p:extLst>
      <p:ext uri="{BB962C8B-B14F-4D97-AF65-F5344CB8AC3E}">
        <p14:creationId xmlns:p14="http://schemas.microsoft.com/office/powerpoint/2010/main" val="65207361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自动跟踪</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t>普通球机只能提供常规视频监控图像，变倍移动等需要人工操作</a:t>
            </a:r>
            <a:endParaRPr lang="en-US" altLang="zh-CN" sz="2000" smtClean="0"/>
          </a:p>
          <a:p>
            <a:r>
              <a:rPr lang="zh-CN" altLang="en-US" sz="2000" smtClean="0"/>
              <a:t>自动跟踪球机通过设定自动跟踪规则，目标触发规则即实现球机镜头自动变倍和画面移动，保证监控目标始终出现在监控画面中，解决了人工控制的问题；自动跟踪常用于周界防范等人员较少但监控风险较高的环境，不适用于人员密集场所</a:t>
            </a:r>
          </a:p>
          <a:p>
            <a:pPr>
              <a:buNone/>
            </a:pPr>
            <a:endParaRPr lang="zh-CN" altLang="en-US" sz="2000"/>
          </a:p>
        </p:txBody>
      </p:sp>
      <p:grpSp>
        <p:nvGrpSpPr>
          <p:cNvPr id="4" name="组合 10"/>
          <p:cNvGrpSpPr/>
          <p:nvPr>
            <p:custDataLst>
              <p:tags r:id="rId3"/>
            </p:custDataLst>
          </p:nvPr>
        </p:nvGrpSpPr>
        <p:grpSpPr>
          <a:xfrm>
            <a:off x="500034" y="3464379"/>
            <a:ext cx="8143932" cy="2511905"/>
            <a:chOff x="500034" y="3143248"/>
            <a:chExt cx="8143932" cy="2511905"/>
          </a:xfrm>
        </p:grpSpPr>
        <p:pic>
          <p:nvPicPr>
            <p:cNvPr id="5" name="图片 4" descr="capture00.jpeg">
              <a:hlinkClick r:id="rId14" action="ppaction://program"/>
            </p:cNvPr>
            <p:cNvPicPr>
              <a:picLocks noChangeAspect="1"/>
            </p:cNvPicPr>
            <p:nvPr>
              <p:custDataLst>
                <p:tags r:id="rId5"/>
              </p:custDataLst>
            </p:nvPr>
          </p:nvPicPr>
          <p:blipFill>
            <a:blip r:embed="rId15"/>
            <a:stretch>
              <a:fillRect/>
            </a:stretch>
          </p:blipFill>
          <p:spPr>
            <a:xfrm>
              <a:off x="500034" y="3143248"/>
              <a:ext cx="2546228" cy="2083277"/>
            </a:xfrm>
            <a:prstGeom prst="rect">
              <a:avLst/>
            </a:prstGeom>
            <a:ln>
              <a:solidFill>
                <a:srgbClr val="0070C0"/>
              </a:solidFill>
            </a:ln>
          </p:spPr>
        </p:pic>
        <p:pic>
          <p:nvPicPr>
            <p:cNvPr id="6" name="图片 5" descr="capture01.jpeg"/>
            <p:cNvPicPr>
              <a:picLocks noChangeAspect="1"/>
            </p:cNvPicPr>
            <p:nvPr>
              <p:custDataLst>
                <p:tags r:id="rId6"/>
              </p:custDataLst>
            </p:nvPr>
          </p:nvPicPr>
          <p:blipFill>
            <a:blip r:embed="rId16"/>
            <a:stretch>
              <a:fillRect/>
            </a:stretch>
          </p:blipFill>
          <p:spPr>
            <a:xfrm>
              <a:off x="3291136" y="3143248"/>
              <a:ext cx="2546228" cy="2083277"/>
            </a:xfrm>
            <a:prstGeom prst="rect">
              <a:avLst/>
            </a:prstGeom>
            <a:ln>
              <a:solidFill>
                <a:srgbClr val="0070C0"/>
              </a:solidFill>
            </a:ln>
          </p:spPr>
        </p:pic>
        <p:pic>
          <p:nvPicPr>
            <p:cNvPr id="7" name="图片 6" descr="capture02.jpeg"/>
            <p:cNvPicPr>
              <a:picLocks noChangeAspect="1"/>
            </p:cNvPicPr>
            <p:nvPr>
              <p:custDataLst>
                <p:tags r:id="rId7"/>
              </p:custDataLst>
            </p:nvPr>
          </p:nvPicPr>
          <p:blipFill>
            <a:blip r:embed="rId17"/>
            <a:stretch>
              <a:fillRect/>
            </a:stretch>
          </p:blipFill>
          <p:spPr>
            <a:xfrm>
              <a:off x="6097738" y="3143248"/>
              <a:ext cx="2546228" cy="2083277"/>
            </a:xfrm>
            <a:prstGeom prst="rect">
              <a:avLst/>
            </a:prstGeom>
            <a:ln>
              <a:solidFill>
                <a:srgbClr val="0070C0"/>
              </a:solidFill>
            </a:ln>
          </p:spPr>
        </p:pic>
        <p:sp>
          <p:nvSpPr>
            <p:cNvPr id="12" name="右箭头 11"/>
            <p:cNvSpPr/>
            <p:nvPr>
              <p:custDataLst>
                <p:tags r:id="rId8"/>
              </p:custDataLst>
            </p:nvPr>
          </p:nvSpPr>
          <p:spPr>
            <a:xfrm>
              <a:off x="2859088" y="4810437"/>
              <a:ext cx="603448" cy="288032"/>
            </a:xfrm>
            <a:prstGeom prst="rightArrow">
              <a:avLst>
                <a:gd name="adj1" fmla="val 50000"/>
                <a:gd name="adj2" fmla="val 105141"/>
              </a:avLst>
            </a:prstGeom>
            <a:solidFill>
              <a:srgbClr val="15D5EF">
                <a:alpha val="5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p>
          </p:txBody>
        </p:sp>
        <p:sp>
          <p:nvSpPr>
            <p:cNvPr id="13" name="右箭头 12"/>
            <p:cNvSpPr/>
            <p:nvPr>
              <p:custDataLst>
                <p:tags r:id="rId9"/>
              </p:custDataLst>
            </p:nvPr>
          </p:nvSpPr>
          <p:spPr>
            <a:xfrm>
              <a:off x="5408712" y="4810437"/>
              <a:ext cx="603448" cy="288032"/>
            </a:xfrm>
            <a:prstGeom prst="rightArrow">
              <a:avLst>
                <a:gd name="adj1" fmla="val 50000"/>
                <a:gd name="adj2" fmla="val 105141"/>
              </a:avLst>
            </a:prstGeom>
            <a:solidFill>
              <a:srgbClr val="15D5EF">
                <a:alpha val="5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p>
          </p:txBody>
        </p:sp>
        <p:sp>
          <p:nvSpPr>
            <p:cNvPr id="15" name="TextBox 63"/>
            <p:cNvSpPr txBox="1">
              <a:spLocks noChangeArrowheads="1"/>
            </p:cNvSpPr>
            <p:nvPr>
              <p:custDataLst>
                <p:tags r:id="rId10"/>
              </p:custDataLst>
            </p:nvPr>
          </p:nvSpPr>
          <p:spPr bwMode="auto">
            <a:xfrm>
              <a:off x="3286116" y="5285821"/>
              <a:ext cx="2357454" cy="369332"/>
            </a:xfrm>
            <a:prstGeom prst="rect">
              <a:avLst/>
            </a:prstGeom>
            <a:noFill/>
            <a:ln w="9525">
              <a:noFill/>
              <a:miter lim="800000"/>
            </a:ln>
          </p:spPr>
          <p:txBody>
            <a:bodyPr wrap="square">
              <a:spAutoFit/>
            </a:bodyPr>
            <a:lstStyle/>
            <a:p>
              <a:pPr>
                <a:buClr>
                  <a:srgbClr val="0070C0"/>
                </a:buClr>
              </a:pPr>
              <a:r>
                <a:rPr lang="zh-CN" altLang="en-US" sz="1800" b="0" smtClean="0">
                  <a:latin typeface="微软雅黑" pitchFamily="34" charset="-122"/>
                  <a:ea typeface="微软雅黑" pitchFamily="34" charset="-122"/>
                </a:rPr>
                <a:t>自动跟踪效果展示</a:t>
              </a:r>
              <a:endParaRPr lang="zh-CN" altLang="en-US" sz="1800" b="0">
                <a:latin typeface="微软雅黑" pitchFamily="34" charset="-122"/>
                <a:ea typeface="微软雅黑" pitchFamily="34" charset="-122"/>
              </a:endParaRPr>
            </a:p>
          </p:txBody>
        </p:sp>
      </p:grpSp>
      <p:sp>
        <p:nvSpPr>
          <p:cNvPr id="16" name="TextBox 15"/>
          <p:cNvSpPr txBox="1"/>
          <p:nvPr>
            <p:custDataLst>
              <p:tags r:id="rId4"/>
            </p:custDataLst>
          </p:nvPr>
        </p:nvSpPr>
        <p:spPr>
          <a:xfrm>
            <a:off x="539552" y="5766355"/>
            <a:ext cx="6429388" cy="830997"/>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海康威视球机最前一位为“</a:t>
            </a:r>
            <a:r>
              <a:rPr lang="en-US" altLang="zh-CN" sz="1600" err="1" smtClean="0">
                <a:solidFill>
                  <a:srgbClr val="FF0000"/>
                </a:solidFill>
                <a:latin typeface="Verdana" pitchFamily="34" charset="0"/>
                <a:ea typeface="微软雅黑" pitchFamily="34" charset="-122"/>
              </a:rPr>
              <a:t>i</a:t>
            </a:r>
            <a:r>
              <a:rPr lang="zh-CN" altLang="en-US" sz="1600" smtClean="0">
                <a:solidFill>
                  <a:srgbClr val="FF0000"/>
                </a:solidFill>
                <a:latin typeface="Verdana" pitchFamily="34" charset="0"/>
                <a:ea typeface="微软雅黑" pitchFamily="34" charset="-122"/>
              </a:rPr>
              <a:t>”表示产品具有自动跟踪功能，例如</a:t>
            </a:r>
            <a:endParaRPr lang="en-US" altLang="zh-CN" sz="1600" smtClean="0">
              <a:solidFill>
                <a:srgbClr val="FF0000"/>
              </a:solidFill>
              <a:latin typeface="Verdana" pitchFamily="34" charset="0"/>
              <a:ea typeface="微软雅黑" pitchFamily="34" charset="-122"/>
            </a:endParaRPr>
          </a:p>
          <a:p>
            <a:r>
              <a:rPr lang="en-US" altLang="zh-CN" sz="1600" smtClean="0">
                <a:solidFill>
                  <a:srgbClr val="FF0000"/>
                </a:solidFill>
                <a:latin typeface="Verdana" pitchFamily="34" charset="0"/>
                <a:ea typeface="微软雅黑" pitchFamily="34" charset="-122"/>
              </a:rPr>
              <a:t>iDS-2AF1-515,iDS-2DF1-517</a:t>
            </a:r>
          </a:p>
        </p:txBody>
      </p:sp>
    </p:spTree>
    <p:extLst>
      <p:ext uri="{BB962C8B-B14F-4D97-AF65-F5344CB8AC3E}">
        <p14:creationId xmlns:p14="http://schemas.microsoft.com/office/powerpoint/2010/main" val="37127463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a:blip r:embed="rId10"/>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摄像机选型</a:t>
            </a:r>
            <a:endParaRPr lang="zh-CN" altLang="en-US"/>
          </a:p>
        </p:txBody>
      </p:sp>
      <p:sp>
        <p:nvSpPr>
          <p:cNvPr id="5" name="圆角矩形 4"/>
          <p:cNvSpPr/>
          <p:nvPr>
            <p:custDataLst>
              <p:tags r:id="rId2"/>
            </p:custDataLst>
          </p:nvPr>
        </p:nvSpPr>
        <p:spPr>
          <a:xfrm>
            <a:off x="4139952" y="150017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形态选型</a:t>
            </a:r>
            <a:endParaRPr lang="zh-CN" altLang="en-US" sz="2000">
              <a:solidFill>
                <a:schemeClr val="tx1"/>
              </a:solidFill>
              <a:latin typeface="Verdana" pitchFamily="34" charset="0"/>
              <a:ea typeface="微软雅黑" pitchFamily="34" charset="-122"/>
            </a:endParaRPr>
          </a:p>
        </p:txBody>
      </p:sp>
      <p:sp>
        <p:nvSpPr>
          <p:cNvPr id="6" name="圆角矩形 5"/>
          <p:cNvSpPr/>
          <p:nvPr>
            <p:custDataLst>
              <p:tags r:id="rId3"/>
            </p:custDataLst>
          </p:nvPr>
        </p:nvSpPr>
        <p:spPr>
          <a:xfrm>
            <a:off x="4139952" y="2508287"/>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功能选型</a:t>
            </a:r>
            <a:endParaRPr lang="zh-CN" altLang="en-US" sz="2000">
              <a:solidFill>
                <a:schemeClr val="tx1"/>
              </a:solidFill>
              <a:latin typeface="Verdana" pitchFamily="34" charset="0"/>
              <a:ea typeface="微软雅黑" pitchFamily="34" charset="-122"/>
            </a:endParaRPr>
          </a:p>
        </p:txBody>
      </p:sp>
      <p:sp>
        <p:nvSpPr>
          <p:cNvPr id="7" name="圆角矩形 6"/>
          <p:cNvSpPr/>
          <p:nvPr>
            <p:custDataLst>
              <p:tags r:id="rId4"/>
            </p:custDataLst>
          </p:nvPr>
        </p:nvSpPr>
        <p:spPr>
          <a:xfrm>
            <a:off x="4139952" y="3516399"/>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镜头选型</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custDataLst>
              <p:tags r:id="rId5"/>
            </p:custDataLst>
          </p:nvPr>
        </p:nvSpPr>
        <p:spPr>
          <a:xfrm>
            <a:off x="4138613" y="4524511"/>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配件选型</a:t>
            </a:r>
            <a:endParaRPr lang="zh-CN" altLang="en-US" sz="200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custDataLst>
              <p:tags r:id="rId6"/>
            </p:custDataLst>
          </p:nvPr>
        </p:nvPicPr>
        <p:blipFill>
          <a:blip r:embed="rId11"/>
          <a:stretch>
            <a:fillRect/>
          </a:stretch>
        </p:blipFill>
        <p:spPr bwMode="auto">
          <a:xfrm>
            <a:off x="323528" y="1268760"/>
            <a:ext cx="3550798" cy="4824535"/>
          </a:xfrm>
          <a:prstGeom prst="rect">
            <a:avLst/>
          </a:prstGeom>
          <a:noFill/>
        </p:spPr>
      </p:pic>
      <p:sp>
        <p:nvSpPr>
          <p:cNvPr id="10" name="圆角矩形 9"/>
          <p:cNvSpPr/>
          <p:nvPr>
            <p:custDataLst>
              <p:tags r:id="rId7"/>
            </p:custDataLst>
          </p:nvPr>
        </p:nvSpPr>
        <p:spPr>
          <a:xfrm>
            <a:off x="4143372" y="5495944"/>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案例分析</a:t>
            </a:r>
            <a:endParaRPr lang="zh-CN" altLang="en-US" sz="200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316829474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a:blip r:embed="rId13"/>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p:txBody>
          <a:bodyPr/>
          <a:lstStyle/>
          <a:p>
            <a:r>
              <a:rPr lang="zh-CN" altLang="en-US" sz="2000" smtClean="0"/>
              <a:t>枪机镜头的接口分</a:t>
            </a:r>
            <a:r>
              <a:rPr lang="en-US" altLang="zh-CN" sz="2000" smtClean="0"/>
              <a:t>C</a:t>
            </a:r>
            <a:r>
              <a:rPr lang="zh-CN" altLang="en-US" sz="2000" smtClean="0"/>
              <a:t>接口和</a:t>
            </a:r>
            <a:r>
              <a:rPr lang="en-US" altLang="zh-CN" sz="2000" smtClean="0"/>
              <a:t>CS</a:t>
            </a:r>
            <a:r>
              <a:rPr lang="zh-CN" altLang="en-US" sz="2000" smtClean="0"/>
              <a:t>接口</a:t>
            </a:r>
            <a:endParaRPr lang="en-US" altLang="zh-CN" sz="2000" smtClean="0"/>
          </a:p>
          <a:p>
            <a:pPr lvl="1"/>
            <a:r>
              <a:rPr lang="en-US" altLang="zh-CN" sz="1800" smtClean="0"/>
              <a:t>CS</a:t>
            </a:r>
            <a:r>
              <a:rPr lang="zh-CN" altLang="en-US" sz="1800" smtClean="0"/>
              <a:t>接口镜头可以在枪机上直接使用</a:t>
            </a:r>
            <a:endParaRPr lang="en-US" altLang="zh-CN" sz="1800" smtClean="0"/>
          </a:p>
          <a:p>
            <a:pPr lvl="1"/>
            <a:r>
              <a:rPr lang="en-US" altLang="zh-CN" sz="1800" smtClean="0"/>
              <a:t>C</a:t>
            </a:r>
            <a:r>
              <a:rPr lang="zh-CN" altLang="en-US" sz="1800" smtClean="0"/>
              <a:t>接口镜头需要加装一个</a:t>
            </a:r>
            <a:r>
              <a:rPr lang="en-US" altLang="zh-CN" sz="1800" smtClean="0"/>
              <a:t>5mm</a:t>
            </a:r>
            <a:r>
              <a:rPr lang="zh-CN" altLang="en-US" sz="1800" smtClean="0"/>
              <a:t>转接圈才能在枪机上使用</a:t>
            </a:r>
            <a:r>
              <a:rPr lang="en-US" altLang="zh-CN" sz="1800" smtClean="0"/>
              <a:t>;C</a:t>
            </a:r>
            <a:r>
              <a:rPr lang="zh-CN" altLang="en-US" sz="1800" smtClean="0"/>
              <a:t>接口镜头常应用于高清摄像机</a:t>
            </a:r>
          </a:p>
          <a:p>
            <a:pPr lvl="1"/>
            <a:endParaRPr lang="zh-CN" altLang="en-US" sz="1800" smtClean="0"/>
          </a:p>
        </p:txBody>
      </p:sp>
      <p:sp>
        <p:nvSpPr>
          <p:cNvPr id="18" name="标题 1"/>
          <p:cNvSpPr txBox="1"/>
          <p:nvPr>
            <p:custDataLst>
              <p:tags r:id="rId2"/>
            </p:custDataLst>
          </p:nvPr>
        </p:nvSpPr>
        <p:spPr bwMode="auto">
          <a:xfrm>
            <a:off x="395288" y="333375"/>
            <a:ext cx="6840537" cy="503238"/>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0" cap="none" spc="0" normalizeH="0" baseline="0" noProof="0" smtClean="0">
                <a:ln>
                  <a:noFill/>
                </a:ln>
                <a:solidFill>
                  <a:schemeClr val="tx2"/>
                </a:solidFill>
                <a:effectLst/>
                <a:uLnTx/>
                <a:uFillTx/>
                <a:latin typeface="+mj-lt"/>
                <a:ea typeface="+mj-ea"/>
                <a:cs typeface="+mj-cs"/>
              </a:rPr>
              <a:t>镜头接口类型选择</a:t>
            </a:r>
            <a:endParaRPr kumimoji="0" lang="zh-CN" altLang="en-US" sz="2600" b="1" i="0" u="none" strike="noStrike" kern="0" cap="none" spc="0" normalizeH="0" baseline="0" noProof="0">
              <a:ln>
                <a:noFill/>
              </a:ln>
              <a:solidFill>
                <a:schemeClr val="tx2"/>
              </a:solidFill>
              <a:effectLst/>
              <a:uLnTx/>
              <a:uFillTx/>
              <a:latin typeface="+mj-lt"/>
              <a:ea typeface="+mj-ea"/>
              <a:cs typeface="+mj-cs"/>
            </a:endParaRPr>
          </a:p>
        </p:txBody>
      </p:sp>
      <p:grpSp>
        <p:nvGrpSpPr>
          <p:cNvPr id="2" name="组合 24"/>
          <p:cNvGrpSpPr/>
          <p:nvPr>
            <p:custDataLst>
              <p:tags r:id="rId3"/>
            </p:custDataLst>
          </p:nvPr>
        </p:nvGrpSpPr>
        <p:grpSpPr>
          <a:xfrm>
            <a:off x="1148321" y="2714620"/>
            <a:ext cx="6352637" cy="3326689"/>
            <a:chOff x="1148321" y="2745517"/>
            <a:chExt cx="6352637" cy="3326689"/>
          </a:xfrm>
        </p:grpSpPr>
        <p:pic>
          <p:nvPicPr>
            <p:cNvPr id="12" name="图片 11" descr="MF1214M-MP(2).png"/>
            <p:cNvPicPr>
              <a:picLocks noChangeAspect="1"/>
            </p:cNvPicPr>
            <p:nvPr>
              <p:custDataLst>
                <p:tags r:id="rId4"/>
              </p:custDataLst>
            </p:nvPr>
          </p:nvPicPr>
          <p:blipFill>
            <a:blip r:embed="rId14"/>
            <a:stretch>
              <a:fillRect/>
            </a:stretch>
          </p:blipFill>
          <p:spPr>
            <a:xfrm>
              <a:off x="5121701" y="3018464"/>
              <a:ext cx="2379257" cy="2625114"/>
            </a:xfrm>
            <a:prstGeom prst="rect">
              <a:avLst/>
            </a:prstGeom>
          </p:spPr>
        </p:pic>
        <p:pic>
          <p:nvPicPr>
            <p:cNvPr id="13" name="图片 12" descr="HV4510D-MPIR.png"/>
            <p:cNvPicPr>
              <a:picLocks noChangeAspect="1"/>
            </p:cNvPicPr>
            <p:nvPr>
              <p:custDataLst>
                <p:tags r:id="rId5"/>
              </p:custDataLst>
            </p:nvPr>
          </p:nvPicPr>
          <p:blipFill>
            <a:blip r:embed="rId15"/>
            <a:stretch>
              <a:fillRect/>
            </a:stretch>
          </p:blipFill>
          <p:spPr>
            <a:xfrm>
              <a:off x="1148321" y="2745517"/>
              <a:ext cx="2852175" cy="2852175"/>
            </a:xfrm>
            <a:prstGeom prst="rect">
              <a:avLst/>
            </a:prstGeom>
          </p:spPr>
        </p:pic>
        <p:sp>
          <p:nvSpPr>
            <p:cNvPr id="10" name="Ellipse 15"/>
            <p:cNvSpPr/>
            <p:nvPr>
              <p:custDataLst>
                <p:tags r:id="rId6"/>
              </p:custDataLst>
            </p:nvPr>
          </p:nvSpPr>
          <p:spPr>
            <a:xfrm>
              <a:off x="1785918" y="3901184"/>
              <a:ext cx="593941" cy="5279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sp>
          <p:nvSpPr>
            <p:cNvPr id="20" name="Ellipse 15"/>
            <p:cNvSpPr/>
            <p:nvPr>
              <p:custDataLst>
                <p:tags r:id="rId7"/>
              </p:custDataLst>
            </p:nvPr>
          </p:nvSpPr>
          <p:spPr>
            <a:xfrm>
              <a:off x="5438185" y="4732976"/>
              <a:ext cx="593941" cy="5279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sp>
          <p:nvSpPr>
            <p:cNvPr id="23" name="TextBox 22"/>
            <p:cNvSpPr txBox="1"/>
            <p:nvPr>
              <p:custDataLst>
                <p:tags r:id="rId8"/>
              </p:custDataLst>
            </p:nvPr>
          </p:nvSpPr>
          <p:spPr>
            <a:xfrm>
              <a:off x="1428728" y="5690732"/>
              <a:ext cx="2143140" cy="369332"/>
            </a:xfrm>
            <a:prstGeom prst="rect">
              <a:avLst/>
            </a:prstGeom>
            <a:noFill/>
            <a:ln>
              <a:noFill/>
            </a:ln>
          </p:spPr>
          <p:txBody>
            <a:bodyPr wrap="square" rtlCol="0">
              <a:spAutoFit/>
            </a:bodyPr>
            <a:lstStyle/>
            <a:p>
              <a:pPr algn="ctr"/>
              <a:r>
                <a:rPr lang="en-US" altLang="zh-CN" sz="1800" b="0" smtClean="0">
                  <a:latin typeface="Verdana" pitchFamily="34" charset="0"/>
                  <a:ea typeface="微软雅黑" pitchFamily="34" charset="-122"/>
                </a:rPr>
                <a:t>CS</a:t>
              </a:r>
              <a:r>
                <a:rPr lang="zh-CN" altLang="en-US" sz="1800" b="0" smtClean="0">
                  <a:latin typeface="Verdana" pitchFamily="34" charset="0"/>
                  <a:ea typeface="微软雅黑" pitchFamily="34" charset="-122"/>
                </a:rPr>
                <a:t>接口镜头</a:t>
              </a:r>
            </a:p>
          </p:txBody>
        </p:sp>
        <p:sp>
          <p:nvSpPr>
            <p:cNvPr id="24" name="TextBox 23"/>
            <p:cNvSpPr txBox="1"/>
            <p:nvPr>
              <p:custDataLst>
                <p:tags r:id="rId9"/>
              </p:custDataLst>
            </p:nvPr>
          </p:nvSpPr>
          <p:spPr>
            <a:xfrm>
              <a:off x="5286380" y="5702874"/>
              <a:ext cx="2143140" cy="369332"/>
            </a:xfrm>
            <a:prstGeom prst="rect">
              <a:avLst/>
            </a:prstGeom>
            <a:noFill/>
            <a:ln>
              <a:noFill/>
            </a:ln>
          </p:spPr>
          <p:txBody>
            <a:bodyPr wrap="square" rtlCol="0">
              <a:spAutoFit/>
            </a:bodyPr>
            <a:lstStyle/>
            <a:p>
              <a:pPr algn="ctr"/>
              <a:r>
                <a:rPr lang="en-US" altLang="zh-CN" sz="1800" b="0" smtClean="0">
                  <a:latin typeface="Verdana" pitchFamily="34" charset="0"/>
                  <a:ea typeface="微软雅黑" pitchFamily="34" charset="-122"/>
                </a:rPr>
                <a:t>C</a:t>
              </a:r>
              <a:r>
                <a:rPr lang="zh-CN" altLang="en-US" sz="1800" b="0" smtClean="0">
                  <a:latin typeface="Verdana" pitchFamily="34" charset="0"/>
                  <a:ea typeface="微软雅黑" pitchFamily="34" charset="-122"/>
                </a:rPr>
                <a:t>接口镜头</a:t>
              </a:r>
            </a:p>
          </p:txBody>
        </p:sp>
        <p:sp>
          <p:nvSpPr>
            <p:cNvPr id="26" name="Ellipse 15"/>
            <p:cNvSpPr/>
            <p:nvPr>
              <p:custDataLst>
                <p:tags r:id="rId10"/>
              </p:custDataLst>
            </p:nvPr>
          </p:nvSpPr>
          <p:spPr>
            <a:xfrm>
              <a:off x="2643174" y="3459897"/>
              <a:ext cx="593941" cy="5279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grpSp>
    </p:spTree>
    <p:extLst>
      <p:ext uri="{BB962C8B-B14F-4D97-AF65-F5344CB8AC3E}">
        <p14:creationId xmlns:p14="http://schemas.microsoft.com/office/powerpoint/2010/main" val="103506351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8"/>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镜头景深选择</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t>景深：</a:t>
            </a:r>
            <a:r>
              <a:rPr lang="zh-CN" altLang="zh-CN" sz="2000" smtClean="0"/>
              <a:t>在景象平面上成清晰像的空间深度</a:t>
            </a:r>
            <a:endParaRPr lang="en-US" altLang="zh-CN" sz="2000" smtClean="0"/>
          </a:p>
          <a:p>
            <a:pPr lvl="1"/>
            <a:r>
              <a:rPr lang="zh-CN" altLang="en-US" sz="1800" b="1" smtClean="0">
                <a:latin typeface="微软雅黑" pitchFamily="34" charset="-122"/>
              </a:rPr>
              <a:t>光圈越大，景深越小；焦距越大，景深越小</a:t>
            </a:r>
            <a:endParaRPr lang="en-US" altLang="zh-CN" sz="1800" b="1" smtClean="0">
              <a:latin typeface="微软雅黑" pitchFamily="34" charset="-122"/>
            </a:endParaRPr>
          </a:p>
        </p:txBody>
      </p:sp>
      <p:grpSp>
        <p:nvGrpSpPr>
          <p:cNvPr id="4" name="组合 6"/>
          <p:cNvGrpSpPr/>
          <p:nvPr>
            <p:custDataLst>
              <p:tags r:id="rId3"/>
            </p:custDataLst>
          </p:nvPr>
        </p:nvGrpSpPr>
        <p:grpSpPr>
          <a:xfrm>
            <a:off x="2285984" y="2300640"/>
            <a:ext cx="3929090" cy="4512736"/>
            <a:chOff x="2071670" y="1857364"/>
            <a:chExt cx="3929090" cy="4512736"/>
          </a:xfrm>
        </p:grpSpPr>
        <p:pic>
          <p:nvPicPr>
            <p:cNvPr id="5" name="Picture 4"/>
            <p:cNvPicPr>
              <a:picLocks noChangeAspect="1" noChangeArrowheads="1"/>
            </p:cNvPicPr>
            <p:nvPr>
              <p:custDataLst>
                <p:tags r:id="rId4"/>
              </p:custDataLst>
            </p:nvPr>
          </p:nvPicPr>
          <p:blipFill>
            <a:blip r:embed="rId9"/>
            <a:stretch>
              <a:fillRect/>
            </a:stretch>
          </p:blipFill>
          <p:spPr bwMode="auto">
            <a:xfrm>
              <a:off x="2071670" y="1857364"/>
              <a:ext cx="3929090" cy="4051597"/>
            </a:xfrm>
            <a:prstGeom prst="rect">
              <a:avLst/>
            </a:prstGeom>
            <a:noFill/>
            <a:ln w="9525">
              <a:noFill/>
              <a:miter lim="800000"/>
            </a:ln>
          </p:spPr>
        </p:pic>
        <p:sp>
          <p:nvSpPr>
            <p:cNvPr id="6" name="TextBox 5"/>
            <p:cNvSpPr txBox="1"/>
            <p:nvPr>
              <p:custDataLst>
                <p:tags r:id="rId5"/>
              </p:custDataLst>
            </p:nvPr>
          </p:nvSpPr>
          <p:spPr>
            <a:xfrm>
              <a:off x="2857488" y="6000768"/>
              <a:ext cx="2143140" cy="369332"/>
            </a:xfrm>
            <a:prstGeom prst="rect">
              <a:avLst/>
            </a:prstGeom>
            <a:noFill/>
            <a:ln>
              <a:noFill/>
            </a:ln>
          </p:spPr>
          <p:txBody>
            <a:bodyPr wrap="square" rtlCol="0">
              <a:spAutoFit/>
            </a:bodyPr>
            <a:lstStyle/>
            <a:p>
              <a:pPr algn="ctr"/>
              <a:r>
                <a:rPr lang="zh-CN" altLang="en-US" sz="1800" b="0" smtClean="0">
                  <a:latin typeface="Verdana" pitchFamily="34" charset="0"/>
                  <a:ea typeface="微软雅黑" pitchFamily="34" charset="-122"/>
                </a:rPr>
                <a:t>景深与光圈关系</a:t>
              </a:r>
            </a:p>
          </p:txBody>
        </p:sp>
      </p:grpSp>
    </p:spTree>
    <p:extLst>
      <p:ext uri="{BB962C8B-B14F-4D97-AF65-F5344CB8AC3E}">
        <p14:creationId xmlns:p14="http://schemas.microsoft.com/office/powerpoint/2010/main" val="100398753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镜头视场角选择</a:t>
            </a:r>
            <a:endParaRPr lang="zh-CN" altLang="en-US"/>
          </a:p>
        </p:txBody>
      </p:sp>
      <p:pic>
        <p:nvPicPr>
          <p:cNvPr id="14" name="内容占位符 13" descr="镜头4.jpg"/>
          <p:cNvPicPr>
            <a:picLocks noGrp="1" noChangeAspect="1"/>
          </p:cNvPicPr>
          <p:nvPr>
            <p:ph idx="1"/>
            <p:custDataLst>
              <p:tags r:id="rId2"/>
            </p:custDataLst>
          </p:nvPr>
        </p:nvPicPr>
        <p:blipFill>
          <a:blip r:embed="rId14"/>
          <a:stretch>
            <a:fillRect/>
          </a:stretch>
        </p:blipFill>
        <p:spPr>
          <a:xfrm>
            <a:off x="1581827" y="4345815"/>
            <a:ext cx="2633546" cy="2025805"/>
          </a:xfrm>
          <a:ln>
            <a:solidFill>
              <a:srgbClr val="0070C0"/>
            </a:solidFill>
          </a:ln>
        </p:spPr>
      </p:pic>
      <p:sp>
        <p:nvSpPr>
          <p:cNvPr id="11" name="TextBox 10"/>
          <p:cNvSpPr txBox="1">
            <a:spLocks noChangeArrowheads="1"/>
          </p:cNvSpPr>
          <p:nvPr>
            <p:custDataLst>
              <p:tags r:id="rId3"/>
            </p:custDataLst>
          </p:nvPr>
        </p:nvSpPr>
        <p:spPr bwMode="auto">
          <a:xfrm>
            <a:off x="2261643" y="6429396"/>
            <a:ext cx="1269907" cy="369332"/>
          </a:xfrm>
          <a:prstGeom prst="rect">
            <a:avLst/>
          </a:prstGeom>
          <a:noFill/>
          <a:ln w="9525">
            <a:noFill/>
            <a:miter lim="800000"/>
          </a:ln>
        </p:spPr>
        <p:txBody>
          <a:bodyPr wrap="square">
            <a:spAutoFit/>
          </a:bodyPr>
          <a:lstStyle/>
          <a:p>
            <a:r>
              <a:rPr lang="zh-CN" altLang="en-US" sz="1800" b="0" smtClean="0">
                <a:latin typeface="微软雅黑" pitchFamily="34" charset="-122"/>
                <a:ea typeface="微软雅黑" pitchFamily="34" charset="-122"/>
              </a:rPr>
              <a:t>广角镜头</a:t>
            </a:r>
            <a:endParaRPr lang="zh-CN" altLang="en-US" sz="1800" b="0">
              <a:latin typeface="微软雅黑" pitchFamily="34" charset="-122"/>
              <a:ea typeface="微软雅黑" pitchFamily="34" charset="-122"/>
            </a:endParaRPr>
          </a:p>
        </p:txBody>
      </p:sp>
      <p:sp>
        <p:nvSpPr>
          <p:cNvPr id="10" name="TextBox 9"/>
          <p:cNvSpPr txBox="1">
            <a:spLocks noChangeArrowheads="1"/>
          </p:cNvSpPr>
          <p:nvPr>
            <p:custDataLst>
              <p:tags r:id="rId4"/>
            </p:custDataLst>
          </p:nvPr>
        </p:nvSpPr>
        <p:spPr bwMode="auto">
          <a:xfrm>
            <a:off x="5547791" y="6429396"/>
            <a:ext cx="1214446" cy="369332"/>
          </a:xfrm>
          <a:prstGeom prst="rect">
            <a:avLst/>
          </a:prstGeom>
          <a:noFill/>
          <a:ln w="9525">
            <a:noFill/>
            <a:miter lim="800000"/>
          </a:ln>
        </p:spPr>
        <p:txBody>
          <a:bodyPr wrap="square">
            <a:spAutoFit/>
          </a:bodyPr>
          <a:lstStyle/>
          <a:p>
            <a:r>
              <a:rPr lang="zh-CN" altLang="en-US" sz="1800" b="0" smtClean="0">
                <a:latin typeface="微软雅黑" pitchFamily="34" charset="-122"/>
                <a:ea typeface="微软雅黑" pitchFamily="34" charset="-122"/>
              </a:rPr>
              <a:t>鱼眼镜头</a:t>
            </a:r>
            <a:endParaRPr lang="zh-CN" altLang="en-US" sz="1800" b="0">
              <a:latin typeface="微软雅黑" pitchFamily="34" charset="-122"/>
              <a:ea typeface="微软雅黑" pitchFamily="34" charset="-122"/>
            </a:endParaRPr>
          </a:p>
        </p:txBody>
      </p:sp>
      <p:pic>
        <p:nvPicPr>
          <p:cNvPr id="17" name="图片 16" descr="镜头3.jpg">
            <a:hlinkClick r:id="rId15" action="ppaction://program"/>
          </p:cNvPr>
          <p:cNvPicPr>
            <a:picLocks noChangeAspect="1"/>
          </p:cNvPicPr>
          <p:nvPr>
            <p:custDataLst>
              <p:tags r:id="rId5"/>
            </p:custDataLst>
          </p:nvPr>
        </p:nvPicPr>
        <p:blipFill>
          <a:blip r:embed="rId16"/>
          <a:stretch>
            <a:fillRect/>
          </a:stretch>
        </p:blipFill>
        <p:spPr>
          <a:xfrm>
            <a:off x="4760974" y="4357695"/>
            <a:ext cx="2644205" cy="2009814"/>
          </a:xfrm>
          <a:prstGeom prst="rect">
            <a:avLst/>
          </a:prstGeom>
          <a:ln>
            <a:solidFill>
              <a:srgbClr val="0070C0"/>
            </a:solidFill>
          </a:ln>
        </p:spPr>
      </p:pic>
      <p:sp>
        <p:nvSpPr>
          <p:cNvPr id="9" name="TextBox 8"/>
          <p:cNvSpPr txBox="1">
            <a:spLocks noChangeArrowheads="1"/>
          </p:cNvSpPr>
          <p:nvPr>
            <p:custDataLst>
              <p:tags r:id="rId6"/>
            </p:custDataLst>
          </p:nvPr>
        </p:nvSpPr>
        <p:spPr bwMode="auto">
          <a:xfrm>
            <a:off x="2190205" y="3929066"/>
            <a:ext cx="1571636" cy="369332"/>
          </a:xfrm>
          <a:prstGeom prst="rect">
            <a:avLst/>
          </a:prstGeom>
          <a:noFill/>
          <a:ln w="9525">
            <a:noFill/>
            <a:miter lim="800000"/>
          </a:ln>
        </p:spPr>
        <p:txBody>
          <a:bodyPr wrap="square">
            <a:spAutoFit/>
          </a:bodyPr>
          <a:lstStyle/>
          <a:p>
            <a:r>
              <a:rPr lang="zh-CN" altLang="en-US" sz="1800" b="0" smtClean="0">
                <a:latin typeface="微软雅黑" pitchFamily="34" charset="-122"/>
                <a:ea typeface="微软雅黑" pitchFamily="34" charset="-122"/>
              </a:rPr>
              <a:t>标准镜头</a:t>
            </a:r>
            <a:endParaRPr lang="zh-CN" altLang="en-US" sz="1800" b="0">
              <a:latin typeface="微软雅黑" pitchFamily="34" charset="-122"/>
              <a:ea typeface="微软雅黑" pitchFamily="34" charset="-122"/>
            </a:endParaRPr>
          </a:p>
        </p:txBody>
      </p:sp>
      <p:pic>
        <p:nvPicPr>
          <p:cNvPr id="15" name="图片 14" descr="镜头1.jpg"/>
          <p:cNvPicPr>
            <a:picLocks noChangeAspect="1"/>
          </p:cNvPicPr>
          <p:nvPr>
            <p:custDataLst>
              <p:tags r:id="rId7"/>
            </p:custDataLst>
          </p:nvPr>
        </p:nvPicPr>
        <p:blipFill>
          <a:blip r:embed="rId17"/>
          <a:stretch>
            <a:fillRect/>
          </a:stretch>
        </p:blipFill>
        <p:spPr>
          <a:xfrm>
            <a:off x="1547263" y="2000241"/>
            <a:ext cx="2664995" cy="1935012"/>
          </a:xfrm>
          <a:prstGeom prst="rect">
            <a:avLst/>
          </a:prstGeom>
          <a:ln>
            <a:solidFill>
              <a:srgbClr val="0070C0"/>
            </a:solidFill>
          </a:ln>
        </p:spPr>
      </p:pic>
      <p:pic>
        <p:nvPicPr>
          <p:cNvPr id="16" name="图片 15" descr="镜头2.jpg"/>
          <p:cNvPicPr>
            <a:picLocks noChangeAspect="1"/>
          </p:cNvPicPr>
          <p:nvPr>
            <p:custDataLst>
              <p:tags r:id="rId8"/>
            </p:custDataLst>
          </p:nvPr>
        </p:nvPicPr>
        <p:blipFill>
          <a:blip r:embed="rId18"/>
          <a:stretch>
            <a:fillRect/>
          </a:stretch>
        </p:blipFill>
        <p:spPr>
          <a:xfrm>
            <a:off x="4790291" y="2000240"/>
            <a:ext cx="2639229" cy="1921621"/>
          </a:xfrm>
          <a:prstGeom prst="rect">
            <a:avLst/>
          </a:prstGeom>
          <a:ln>
            <a:solidFill>
              <a:srgbClr val="0070C0"/>
            </a:solidFill>
          </a:ln>
        </p:spPr>
      </p:pic>
      <p:sp>
        <p:nvSpPr>
          <p:cNvPr id="12" name="TextBox 11"/>
          <p:cNvSpPr txBox="1">
            <a:spLocks noChangeArrowheads="1"/>
          </p:cNvSpPr>
          <p:nvPr>
            <p:custDataLst>
              <p:tags r:id="rId9"/>
            </p:custDataLst>
          </p:nvPr>
        </p:nvSpPr>
        <p:spPr bwMode="auto">
          <a:xfrm>
            <a:off x="5547791" y="3929066"/>
            <a:ext cx="1214446" cy="369332"/>
          </a:xfrm>
          <a:prstGeom prst="rect">
            <a:avLst/>
          </a:prstGeom>
          <a:noFill/>
          <a:ln w="9525">
            <a:noFill/>
            <a:miter lim="800000"/>
          </a:ln>
        </p:spPr>
        <p:txBody>
          <a:bodyPr wrap="square">
            <a:spAutoFit/>
          </a:bodyPr>
          <a:lstStyle/>
          <a:p>
            <a:r>
              <a:rPr lang="zh-CN" altLang="en-US" sz="1800" b="0" smtClean="0">
                <a:latin typeface="微软雅黑" pitchFamily="34" charset="-122"/>
                <a:ea typeface="微软雅黑" pitchFamily="34" charset="-122"/>
              </a:rPr>
              <a:t>远摄镜头</a:t>
            </a:r>
            <a:endParaRPr lang="zh-CN" altLang="en-US" sz="1800" b="0">
              <a:latin typeface="微软雅黑" pitchFamily="34" charset="-122"/>
              <a:ea typeface="微软雅黑" pitchFamily="34" charset="-122"/>
            </a:endParaRPr>
          </a:p>
        </p:txBody>
      </p:sp>
      <p:sp>
        <p:nvSpPr>
          <p:cNvPr id="23" name="内容占位符 2"/>
          <p:cNvSpPr txBox="1"/>
          <p:nvPr>
            <p:custDataLst>
              <p:tags r:id="rId10"/>
            </p:custDataLst>
          </p:nvPr>
        </p:nvSpPr>
        <p:spPr bwMode="auto">
          <a:xfrm>
            <a:off x="401638" y="1125538"/>
            <a:ext cx="8418512" cy="53276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marL="342900" lvl="0" indent="-342900">
              <a:lnSpc>
                <a:spcPct val="120000"/>
              </a:lnSpc>
              <a:spcBef>
                <a:spcPct val="20000"/>
              </a:spcBef>
              <a:buClr>
                <a:srgbClr val="FF0000"/>
              </a:buClr>
              <a:buFont typeface="Wingdings" pitchFamily="2" charset="2"/>
              <a:buChar char="n"/>
            </a:pPr>
            <a:r>
              <a:rPr lang="zh-CN" altLang="en-US" sz="2000" kern="0" noProof="0" smtClean="0">
                <a:latin typeface="Verdana" pitchFamily="34" charset="0"/>
                <a:ea typeface="+mj-ea"/>
              </a:rPr>
              <a:t>标准镜头视场角在</a:t>
            </a:r>
            <a:r>
              <a:rPr lang="en-US" altLang="zh-CN" sz="2000" kern="0" noProof="0" smtClean="0">
                <a:latin typeface="Verdana" pitchFamily="34" charset="0"/>
                <a:ea typeface="+mj-ea"/>
              </a:rPr>
              <a:t>53°</a:t>
            </a:r>
            <a:r>
              <a:rPr lang="zh-CN" altLang="en-US" sz="2000" kern="0" noProof="0" smtClean="0">
                <a:latin typeface="Verdana" pitchFamily="34" charset="0"/>
                <a:ea typeface="+mj-ea"/>
              </a:rPr>
              <a:t>左右，远摄镜头视场角</a:t>
            </a:r>
            <a:r>
              <a:rPr lang="zh-CN" altLang="en-US" sz="2000" smtClean="0">
                <a:latin typeface="Verdana" pitchFamily="34" charset="0"/>
                <a:ea typeface="+mj-ea"/>
              </a:rPr>
              <a:t>≤</a:t>
            </a:r>
            <a:r>
              <a:rPr lang="en-US" altLang="zh-CN" sz="2000" smtClean="0">
                <a:latin typeface="Verdana" pitchFamily="34" charset="0"/>
                <a:ea typeface="+mj-ea"/>
              </a:rPr>
              <a:t>20°</a:t>
            </a:r>
            <a:r>
              <a:rPr lang="zh-CN" altLang="en-US" sz="2000" smtClean="0">
                <a:latin typeface="Verdana" pitchFamily="34" charset="0"/>
                <a:ea typeface="+mj-ea"/>
              </a:rPr>
              <a:t>，广角镜头视场角≥</a:t>
            </a:r>
            <a:r>
              <a:rPr lang="en-US" altLang="zh-CN" sz="2000" smtClean="0">
                <a:latin typeface="Verdana" pitchFamily="34" charset="0"/>
                <a:ea typeface="+mj-ea"/>
              </a:rPr>
              <a:t>90°</a:t>
            </a:r>
            <a:r>
              <a:rPr lang="zh-CN" altLang="en-US" sz="2000" smtClean="0">
                <a:latin typeface="Verdana" pitchFamily="34" charset="0"/>
                <a:ea typeface="+mj-ea"/>
              </a:rPr>
              <a:t>，鱼眼镜头视场角≥</a:t>
            </a:r>
            <a:r>
              <a:rPr lang="en-US" altLang="zh-CN" sz="2000" smtClean="0">
                <a:latin typeface="Verdana" pitchFamily="34" charset="0"/>
                <a:ea typeface="+mj-ea"/>
              </a:rPr>
              <a:t>180°</a:t>
            </a:r>
            <a:endParaRPr kumimoji="0" lang="en-US" altLang="zh-CN" sz="2000" i="0" u="none" strike="noStrike" kern="0" cap="none" spc="0" normalizeH="0" baseline="0" noProof="0" smtClean="0">
              <a:ln>
                <a:noFill/>
              </a:ln>
              <a:solidFill>
                <a:schemeClr val="tx1"/>
              </a:solidFill>
              <a:effectLst/>
              <a:uLnTx/>
              <a:uFillTx/>
              <a:latin typeface="Verdana" pitchFamily="34" charset="0"/>
              <a:ea typeface="+mj-ea"/>
            </a:endParaRPr>
          </a:p>
          <a:p>
            <a:pPr marL="742950" marR="0" lvl="1" indent="-285750" algn="l" defTabSz="914400" rtl="0" eaLnBrk="1" fontAlgn="base" latinLnBrk="0" hangingPunct="1">
              <a:lnSpc>
                <a:spcPct val="120000"/>
              </a:lnSpc>
              <a:spcBef>
                <a:spcPct val="20000"/>
              </a:spcBef>
              <a:spcAft>
                <a:spcPct val="0"/>
              </a:spcAft>
              <a:buClr>
                <a:srgbClr val="FF0000"/>
              </a:buClr>
              <a:buSzTx/>
              <a:buFont typeface="Wingdings" pitchFamily="2" charset="2"/>
              <a:buChar char="p"/>
              <a:defRPr/>
            </a:pPr>
            <a:endParaRPr kumimoji="0" lang="zh-CN" altLang="en-US" sz="1800" b="0" i="0" u="none" strike="noStrike" kern="0" cap="none" spc="0" normalizeH="0" baseline="0" noProof="0" smtClean="0">
              <a:ln>
                <a:noFill/>
              </a:ln>
              <a:solidFill>
                <a:schemeClr val="tx1"/>
              </a:solidFill>
              <a:effectLst/>
              <a:uLnTx/>
              <a:uFillTx/>
              <a:latin typeface="Verdana" pitchFamily="34" charset="0"/>
              <a:ea typeface="+mj-ea"/>
            </a:endParaRPr>
          </a:p>
        </p:txBody>
      </p:sp>
    </p:spTree>
    <p:extLst>
      <p:ext uri="{BB962C8B-B14F-4D97-AF65-F5344CB8AC3E}">
        <p14:creationId xmlns:p14="http://schemas.microsoft.com/office/powerpoint/2010/main" val="114261462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1" nodeType="withEffec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grpId="2" nodeType="withEffec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nodeType="withEffec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nodeType="withEffec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par>
                                <p:cTn id="26" presetID="3" presetClass="entr" presetSubtype="10" fill="hold" grpId="3" nodeType="withEffec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1"/>
      <p:bldP spid="9" grpId="2"/>
      <p:bldP spid="12" grpId="3"/>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10"/>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摄像机选型</a:t>
            </a:r>
            <a:endParaRPr lang="zh-CN" altLang="en-US"/>
          </a:p>
        </p:txBody>
      </p:sp>
      <p:sp>
        <p:nvSpPr>
          <p:cNvPr id="5" name="圆角矩形 4"/>
          <p:cNvSpPr/>
          <p:nvPr>
            <p:custDataLst>
              <p:tags r:id="rId2"/>
            </p:custDataLst>
          </p:nvPr>
        </p:nvSpPr>
        <p:spPr>
          <a:xfrm>
            <a:off x="4139952" y="250848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功能选型</a:t>
            </a:r>
            <a:endParaRPr lang="zh-CN" altLang="en-US" sz="2000">
              <a:solidFill>
                <a:schemeClr val="tx1"/>
              </a:solidFill>
              <a:latin typeface="Verdana" pitchFamily="34" charset="0"/>
              <a:ea typeface="微软雅黑" pitchFamily="34" charset="-122"/>
            </a:endParaRPr>
          </a:p>
        </p:txBody>
      </p:sp>
      <p:sp>
        <p:nvSpPr>
          <p:cNvPr id="6" name="圆角矩形 5"/>
          <p:cNvSpPr/>
          <p:nvPr>
            <p:custDataLst>
              <p:tags r:id="rId3"/>
            </p:custDataLst>
          </p:nvPr>
        </p:nvSpPr>
        <p:spPr>
          <a:xfrm>
            <a:off x="4138613" y="3516596"/>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镜头选型</a:t>
            </a:r>
            <a:endParaRPr lang="zh-CN" altLang="en-US" sz="2000">
              <a:solidFill>
                <a:schemeClr val="tx1"/>
              </a:solidFill>
              <a:latin typeface="Verdana" pitchFamily="34" charset="0"/>
              <a:ea typeface="微软雅黑" pitchFamily="34" charset="-122"/>
            </a:endParaRPr>
          </a:p>
        </p:txBody>
      </p:sp>
      <p:sp>
        <p:nvSpPr>
          <p:cNvPr id="7" name="圆角矩形 6"/>
          <p:cNvSpPr/>
          <p:nvPr>
            <p:custDataLst>
              <p:tags r:id="rId4"/>
            </p:custDataLst>
          </p:nvPr>
        </p:nvSpPr>
        <p:spPr>
          <a:xfrm>
            <a:off x="4139952" y="1500174"/>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形态选型</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custDataLst>
              <p:tags r:id="rId5"/>
            </p:custDataLst>
          </p:nvPr>
        </p:nvSpPr>
        <p:spPr>
          <a:xfrm>
            <a:off x="4138613" y="4524708"/>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配件选型</a:t>
            </a:r>
            <a:endParaRPr lang="zh-CN" altLang="en-US" sz="200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custDataLst>
              <p:tags r:id="rId6"/>
            </p:custDataLst>
          </p:nvPr>
        </p:nvPicPr>
        <p:blipFill>
          <a:blip r:embed="rId11"/>
          <a:stretch>
            <a:fillRect/>
          </a:stretch>
        </p:blipFill>
        <p:spPr bwMode="auto">
          <a:xfrm>
            <a:off x="323528" y="1268760"/>
            <a:ext cx="3550798" cy="4824535"/>
          </a:xfrm>
          <a:prstGeom prst="rect">
            <a:avLst/>
          </a:prstGeom>
          <a:noFill/>
        </p:spPr>
      </p:pic>
      <p:sp>
        <p:nvSpPr>
          <p:cNvPr id="10" name="圆角矩形 9"/>
          <p:cNvSpPr/>
          <p:nvPr>
            <p:custDataLst>
              <p:tags r:id="rId7"/>
            </p:custDataLst>
          </p:nvPr>
        </p:nvSpPr>
        <p:spPr>
          <a:xfrm>
            <a:off x="4143372" y="5508880"/>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案例分析</a:t>
            </a:r>
            <a:endParaRPr lang="zh-CN" altLang="en-US" sz="200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136777547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a:blip r:embed="rId5"/>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镜头焦距的选择</a:t>
            </a:r>
            <a:endParaRPr lang="zh-CN" altLang="en-US"/>
          </a:p>
        </p:txBody>
      </p:sp>
      <p:sp>
        <p:nvSpPr>
          <p:cNvPr id="3" name="内容占位符 2"/>
          <p:cNvSpPr>
            <a:spLocks noGrp="1"/>
          </p:cNvSpPr>
          <p:nvPr>
            <p:ph idx="1"/>
            <p:custDataLst>
              <p:tags r:id="rId2"/>
            </p:custDataLst>
          </p:nvPr>
        </p:nvSpPr>
        <p:spPr/>
        <p:txBody>
          <a:bodyPr/>
          <a:lstStyle/>
          <a:p>
            <a:r>
              <a:rPr lang="zh-CN" altLang="en-US" sz="2400" smtClean="0"/>
              <a:t>估算法</a:t>
            </a:r>
            <a:r>
              <a:rPr lang="en-US" altLang="zh-CN" sz="2000" smtClean="0"/>
              <a:t>(</a:t>
            </a:r>
            <a:r>
              <a:rPr lang="zh-CN" altLang="zh-CN" sz="2000" smtClean="0"/>
              <a:t>适用于</a:t>
            </a:r>
            <a:r>
              <a:rPr lang="en-US" altLang="zh-CN" sz="2000" smtClean="0"/>
              <a:t>4mm</a:t>
            </a:r>
            <a:r>
              <a:rPr lang="zh-CN" altLang="zh-CN" sz="2000" smtClean="0"/>
              <a:t>以上的镜头</a:t>
            </a:r>
            <a:r>
              <a:rPr lang="en-US" altLang="zh-CN" sz="2000" smtClean="0"/>
              <a:t>)</a:t>
            </a:r>
          </a:p>
          <a:p>
            <a:pPr lvl="1"/>
            <a:r>
              <a:rPr lang="zh-CN" altLang="en-US" sz="2000" smtClean="0"/>
              <a:t>例：某人距离摄像机</a:t>
            </a:r>
            <a:r>
              <a:rPr lang="en-US" altLang="zh-CN" sz="2000" smtClean="0"/>
              <a:t>10</a:t>
            </a:r>
            <a:r>
              <a:rPr lang="zh-CN" altLang="en-US" sz="2000" smtClean="0"/>
              <a:t>米</a:t>
            </a:r>
            <a:endParaRPr lang="en-US" altLang="zh-CN" sz="2000" smtClean="0"/>
          </a:p>
          <a:p>
            <a:pPr lvl="2"/>
            <a:r>
              <a:rPr lang="zh-CN" altLang="en-US" sz="1800" smtClean="0"/>
              <a:t>要看清人脸，用</a:t>
            </a:r>
            <a:r>
              <a:rPr lang="en-US" altLang="zh-CN" sz="1800" smtClean="0"/>
              <a:t>20mm</a:t>
            </a:r>
            <a:r>
              <a:rPr lang="zh-CN" altLang="en-US" sz="1800" smtClean="0"/>
              <a:t>左右的镜头</a:t>
            </a:r>
            <a:endParaRPr lang="en-US" altLang="zh-CN" sz="1800" smtClean="0"/>
          </a:p>
          <a:p>
            <a:pPr lvl="2"/>
            <a:r>
              <a:rPr lang="zh-CN" altLang="en-US" sz="1800" smtClean="0"/>
              <a:t>要看清人体轮廓，用</a:t>
            </a:r>
            <a:r>
              <a:rPr lang="en-US" altLang="zh-CN" sz="1800" smtClean="0"/>
              <a:t>10mm</a:t>
            </a:r>
            <a:r>
              <a:rPr lang="zh-CN" altLang="en-US" sz="1800" smtClean="0"/>
              <a:t>左右的镜头</a:t>
            </a:r>
            <a:endParaRPr lang="en-US" altLang="zh-CN" sz="1800" smtClean="0"/>
          </a:p>
          <a:p>
            <a:pPr lvl="2"/>
            <a:r>
              <a:rPr lang="zh-CN" altLang="en-US" sz="1800" smtClean="0"/>
              <a:t>要监控人的活动画面，用</a:t>
            </a:r>
            <a:r>
              <a:rPr lang="en-US" altLang="zh-CN" sz="1800" smtClean="0"/>
              <a:t>5mm</a:t>
            </a:r>
            <a:r>
              <a:rPr lang="zh-CN" altLang="en-US" sz="1800" smtClean="0"/>
              <a:t>左右的镜头</a:t>
            </a:r>
            <a:endParaRPr lang="zh-CN" altLang="en-US" sz="1800"/>
          </a:p>
        </p:txBody>
      </p:sp>
      <p:graphicFrame>
        <p:nvGraphicFramePr>
          <p:cNvPr id="7" name="内容占位符 4"/>
          <p:cNvGraphicFramePr>
            <a:graphicFrameLocks noGrp="1"/>
          </p:cNvGraphicFramePr>
          <p:nvPr>
            <p:custDataLst>
              <p:tags r:id="rId3"/>
            </p:custDataLst>
            <p:extLst>
              <p:ext uri="{D42A27DB-BD31-4B8C-83A1-F6EECF244321}">
                <p14:modId xmlns:p14="http://schemas.microsoft.com/office/powerpoint/2010/main" val="2057854336"/>
              </p:ext>
            </p:extLst>
          </p:nvPr>
        </p:nvGraphicFramePr>
        <p:xfrm>
          <a:off x="539552" y="3751876"/>
          <a:ext cx="8064896" cy="1261300"/>
        </p:xfrm>
        <a:graphic>
          <a:graphicData uri="http://schemas.openxmlformats.org/drawingml/2006/table">
            <a:tbl>
              <a:tblPr firstRow="1" bandRow="1">
                <a:tableStyleId>{D113A9D2-9D6B-4929-AA2D-F23B5EE8CBE7}</a:tableStyleId>
              </a:tblPr>
              <a:tblGrid>
                <a:gridCol w="2016224"/>
                <a:gridCol w="2016224"/>
                <a:gridCol w="2016224"/>
                <a:gridCol w="2016224"/>
              </a:tblGrid>
              <a:tr h="720080">
                <a:tc>
                  <a:txBody>
                    <a:bodyPr/>
                    <a:lstStyle/>
                    <a:p>
                      <a:pPr algn="ctr"/>
                      <a:endParaRPr lang="zh-CN" altLang="en-US" sz="2000" b="1">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000" b="1" smtClean="0">
                          <a:solidFill>
                            <a:schemeClr val="tx1"/>
                          </a:solidFill>
                          <a:latin typeface="Verdana" pitchFamily="34" charset="0"/>
                          <a:ea typeface="微软雅黑" pitchFamily="34" charset="-122"/>
                        </a:rPr>
                        <a:t>看清细节特征</a:t>
                      </a:r>
                      <a:endParaRPr lang="en-US" altLang="zh-CN" sz="2000" b="1"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800" b="0" smtClean="0">
                          <a:solidFill>
                            <a:schemeClr val="tx1"/>
                          </a:solidFill>
                          <a:latin typeface="Verdana" pitchFamily="34" charset="0"/>
                          <a:ea typeface="微软雅黑" pitchFamily="34" charset="-122"/>
                        </a:rPr>
                        <a:t>(</a:t>
                      </a:r>
                      <a:r>
                        <a:rPr lang="zh-CN" altLang="en-US" sz="1800" b="0" smtClean="0">
                          <a:solidFill>
                            <a:schemeClr val="tx1"/>
                          </a:solidFill>
                          <a:latin typeface="Verdana" pitchFamily="34" charset="0"/>
                          <a:ea typeface="微软雅黑" pitchFamily="34" charset="-122"/>
                        </a:rPr>
                        <a:t>人脸等</a:t>
                      </a:r>
                      <a:r>
                        <a:rPr lang="en-US" altLang="zh-CN" sz="1800" b="0" smtClean="0">
                          <a:solidFill>
                            <a:schemeClr val="tx1"/>
                          </a:solidFill>
                          <a:latin typeface="Verdana" pitchFamily="34" charset="0"/>
                          <a:ea typeface="微软雅黑"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000" b="1" smtClean="0">
                          <a:solidFill>
                            <a:schemeClr val="tx1"/>
                          </a:solidFill>
                          <a:latin typeface="Verdana" pitchFamily="34" charset="0"/>
                          <a:ea typeface="微软雅黑" pitchFamily="34" charset="-122"/>
                        </a:rPr>
                        <a:t>看清体貌特征</a:t>
                      </a:r>
                      <a:endParaRPr lang="en-US" altLang="zh-CN" sz="2000" b="1"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800" b="0" smtClean="0">
                          <a:solidFill>
                            <a:schemeClr val="tx1"/>
                          </a:solidFill>
                          <a:latin typeface="Verdana" pitchFamily="34" charset="0"/>
                          <a:ea typeface="微软雅黑" pitchFamily="34" charset="-122"/>
                        </a:rPr>
                        <a:t>(</a:t>
                      </a:r>
                      <a:r>
                        <a:rPr lang="zh-CN" altLang="en-US" sz="1800" b="0" smtClean="0">
                          <a:solidFill>
                            <a:schemeClr val="tx1"/>
                          </a:solidFill>
                          <a:latin typeface="Verdana" pitchFamily="34" charset="0"/>
                          <a:ea typeface="微软雅黑" pitchFamily="34" charset="-122"/>
                        </a:rPr>
                        <a:t>人的轮廓等</a:t>
                      </a:r>
                      <a:r>
                        <a:rPr lang="en-US" altLang="zh-CN" sz="1800" b="0" smtClean="0">
                          <a:solidFill>
                            <a:schemeClr val="tx1"/>
                          </a:solidFill>
                          <a:latin typeface="Verdana" pitchFamily="34" charset="0"/>
                          <a:ea typeface="微软雅黑" pitchFamily="34" charset="-122"/>
                        </a:rPr>
                        <a:t>)</a:t>
                      </a:r>
                      <a:endParaRPr lang="zh-CN" altLang="en-US" sz="1800" b="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000" b="1" smtClean="0">
                          <a:solidFill>
                            <a:schemeClr val="tx1"/>
                          </a:solidFill>
                          <a:latin typeface="Verdana" pitchFamily="34" charset="0"/>
                          <a:ea typeface="微软雅黑" pitchFamily="34" charset="-122"/>
                        </a:rPr>
                        <a:t>看清行为特征</a:t>
                      </a:r>
                      <a:endParaRPr lang="en-US" altLang="zh-CN" sz="2000" b="1"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800" b="0" smtClean="0">
                          <a:solidFill>
                            <a:schemeClr val="tx1"/>
                          </a:solidFill>
                          <a:latin typeface="Verdana" pitchFamily="34" charset="0"/>
                          <a:ea typeface="微软雅黑" pitchFamily="34" charset="-122"/>
                        </a:rPr>
                        <a:t>(</a:t>
                      </a:r>
                      <a:r>
                        <a:rPr lang="zh-CN" altLang="en-US" sz="1800" b="0" smtClean="0">
                          <a:solidFill>
                            <a:schemeClr val="tx1"/>
                          </a:solidFill>
                          <a:latin typeface="Verdana" pitchFamily="34" charset="0"/>
                          <a:ea typeface="微软雅黑" pitchFamily="34" charset="-122"/>
                        </a:rPr>
                        <a:t>人物活动</a:t>
                      </a:r>
                      <a:r>
                        <a:rPr lang="en-US" altLang="zh-CN" sz="1800" b="0" smtClean="0">
                          <a:solidFill>
                            <a:schemeClr val="tx1"/>
                          </a:solidFill>
                          <a:latin typeface="Verdana" pitchFamily="34" charset="0"/>
                          <a:ea typeface="微软雅黑" pitchFamily="34" charset="-122"/>
                        </a:rPr>
                        <a:t>)</a:t>
                      </a:r>
                      <a:endParaRPr lang="zh-CN" altLang="en-US" sz="1800" b="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r>
              <a:tr h="541220">
                <a:tc>
                  <a:txBody>
                    <a:bodyPr/>
                    <a:lstStyle/>
                    <a:p>
                      <a:pPr algn="ctr"/>
                      <a:r>
                        <a:rPr lang="en-US" altLang="zh-CN" sz="1600" smtClean="0">
                          <a:solidFill>
                            <a:schemeClr val="tx1"/>
                          </a:solidFill>
                          <a:latin typeface="Verdana" pitchFamily="34" charset="0"/>
                          <a:ea typeface="微软雅黑" pitchFamily="34" charset="-122"/>
                        </a:rPr>
                        <a:t>X</a:t>
                      </a:r>
                      <a:endParaRPr lang="zh-CN" altLang="en-US" sz="160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600" smtClean="0">
                          <a:solidFill>
                            <a:schemeClr val="tx1"/>
                          </a:solidFill>
                          <a:latin typeface="Verdana" pitchFamily="34" charset="0"/>
                          <a:ea typeface="微软雅黑" pitchFamily="34" charset="-122"/>
                        </a:rPr>
                        <a:t>焦距：</a:t>
                      </a:r>
                      <a:r>
                        <a:rPr lang="en-US" altLang="zh-CN" sz="1600" smtClean="0">
                          <a:solidFill>
                            <a:schemeClr val="tx1"/>
                          </a:solidFill>
                          <a:latin typeface="Verdana" pitchFamily="34" charset="0"/>
                          <a:ea typeface="微软雅黑" pitchFamily="34" charset="-122"/>
                        </a:rPr>
                        <a:t>2X</a:t>
                      </a:r>
                      <a:r>
                        <a:rPr lang="en-US" altLang="zh-CN" sz="1200" smtClean="0">
                          <a:solidFill>
                            <a:schemeClr val="tx1"/>
                          </a:solidFill>
                          <a:latin typeface="Verdana" pitchFamily="34" charset="0"/>
                          <a:ea typeface="微软雅黑" pitchFamily="34" charset="-122"/>
                        </a:rPr>
                        <a:t>(mm)</a:t>
                      </a:r>
                      <a:endParaRPr lang="zh-CN" altLang="en-US" sz="160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600" smtClean="0">
                          <a:solidFill>
                            <a:schemeClr val="tx1"/>
                          </a:solidFill>
                          <a:latin typeface="Verdana" pitchFamily="34" charset="0"/>
                          <a:ea typeface="微软雅黑" pitchFamily="34" charset="-122"/>
                        </a:rPr>
                        <a:t>焦距：</a:t>
                      </a:r>
                      <a:r>
                        <a:rPr lang="en-US" altLang="zh-CN" sz="1600" smtClean="0">
                          <a:solidFill>
                            <a:schemeClr val="tx1"/>
                          </a:solidFill>
                          <a:latin typeface="Verdana" pitchFamily="34" charset="0"/>
                          <a:ea typeface="微软雅黑" pitchFamily="34" charset="-122"/>
                        </a:rPr>
                        <a:t>X</a:t>
                      </a:r>
                      <a:r>
                        <a:rPr lang="en-US" altLang="zh-CN" sz="1200" smtClean="0">
                          <a:solidFill>
                            <a:schemeClr val="tx1"/>
                          </a:solidFill>
                          <a:latin typeface="Verdana" pitchFamily="34" charset="0"/>
                          <a:ea typeface="微软雅黑" pitchFamily="34" charset="-122"/>
                        </a:rPr>
                        <a:t>(mm)</a:t>
                      </a:r>
                      <a:endParaRPr lang="zh-CN" altLang="en-US" sz="160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600" smtClean="0">
                          <a:solidFill>
                            <a:schemeClr val="tx1"/>
                          </a:solidFill>
                          <a:latin typeface="Verdana" pitchFamily="34" charset="0"/>
                          <a:ea typeface="微软雅黑" pitchFamily="34" charset="-122"/>
                        </a:rPr>
                        <a:t>焦距：</a:t>
                      </a:r>
                      <a:r>
                        <a:rPr lang="en-US" altLang="zh-CN" sz="1600" smtClean="0">
                          <a:solidFill>
                            <a:schemeClr val="tx1"/>
                          </a:solidFill>
                          <a:latin typeface="Verdana" pitchFamily="34" charset="0"/>
                          <a:ea typeface="微软雅黑" pitchFamily="34" charset="-122"/>
                        </a:rPr>
                        <a:t>X/2</a:t>
                      </a:r>
                      <a:r>
                        <a:rPr lang="en-US" altLang="zh-CN" sz="1200" smtClean="0">
                          <a:solidFill>
                            <a:schemeClr val="tx1"/>
                          </a:solidFill>
                          <a:latin typeface="Verdana" pitchFamily="34" charset="0"/>
                          <a:ea typeface="微软雅黑" pitchFamily="34" charset="-122"/>
                        </a:rPr>
                        <a:t>(mm)</a:t>
                      </a:r>
                      <a:endParaRPr lang="zh-CN" altLang="en-US" sz="160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r>
            </a:tbl>
          </a:graphicData>
        </a:graphic>
      </p:graphicFrame>
    </p:spTree>
    <p:extLst>
      <p:ext uri="{BB962C8B-B14F-4D97-AF65-F5344CB8AC3E}">
        <p14:creationId xmlns:p14="http://schemas.microsoft.com/office/powerpoint/2010/main" val="412956101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nodeType="clickEffec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3" presetClass="entr" presetSubtype="10" fill="hold" nodeType="clickEffec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3" presetClass="entr" presetSubtype="10" fill="hold" nodeType="clickEffec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3" presetClass="entr" presetSubtype="10" fill="hold" nodeType="clickEffec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a:blip r:embed="rId8"/>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99392"/>
            <a:ext cx="8229600" cy="1143000"/>
          </a:xfrm>
        </p:spPr>
        <p:txBody>
          <a:bodyPr/>
          <a:lstStyle/>
          <a:p>
            <a:r>
              <a:rPr lang="zh-CN" altLang="en-US" smtClean="0"/>
              <a:t>监控距离与焦距的关系</a:t>
            </a:r>
            <a:endParaRPr lang="zh-CN" altLang="en-US"/>
          </a:p>
        </p:txBody>
      </p:sp>
      <p:pic>
        <p:nvPicPr>
          <p:cNvPr id="6" name="Picture 2"/>
          <p:cNvPicPr>
            <a:picLocks noChangeAspect="1" noChangeArrowheads="1"/>
          </p:cNvPicPr>
          <p:nvPr>
            <p:custDataLst>
              <p:tags r:id="rId2"/>
            </p:custDataLst>
          </p:nvPr>
        </p:nvPicPr>
        <p:blipFill>
          <a:blip r:embed="rId9"/>
          <a:stretch>
            <a:fillRect/>
          </a:stretch>
        </p:blipFill>
        <p:spPr bwMode="auto">
          <a:xfrm>
            <a:off x="609984" y="1185051"/>
            <a:ext cx="7706432" cy="5556317"/>
          </a:xfrm>
          <a:prstGeom prst="rect">
            <a:avLst/>
          </a:prstGeom>
          <a:noFill/>
          <a:ln w="9525">
            <a:solidFill>
              <a:srgbClr val="0070C0"/>
            </a:solidFill>
            <a:miter lim="800000"/>
          </a:ln>
          <a:effectLst/>
        </p:spPr>
      </p:pic>
      <p:sp>
        <p:nvSpPr>
          <p:cNvPr id="15" name="TextBox 14"/>
          <p:cNvSpPr txBox="1"/>
          <p:nvPr>
            <p:custDataLst>
              <p:tags r:id="rId3"/>
            </p:custDataLst>
          </p:nvPr>
        </p:nvSpPr>
        <p:spPr>
          <a:xfrm>
            <a:off x="0" y="3140968"/>
            <a:ext cx="648072" cy="369332"/>
          </a:xfrm>
          <a:prstGeom prst="rect">
            <a:avLst/>
          </a:prstGeom>
          <a:noFill/>
        </p:spPr>
        <p:txBody>
          <a:bodyPr wrap="square" rtlCol="0">
            <a:spAutoFit/>
          </a:bodyPr>
          <a:lstStyle/>
          <a:p>
            <a:pPr marL="0" lvl="2"/>
            <a:r>
              <a:rPr lang="zh-CN" altLang="en-US" sz="1800" b="0" smtClean="0">
                <a:solidFill>
                  <a:srgbClr val="FF0000"/>
                </a:solidFill>
                <a:latin typeface="微软雅黑" pitchFamily="34" charset="-122"/>
                <a:ea typeface="微软雅黑" pitchFamily="34" charset="-122"/>
              </a:rPr>
              <a:t>焦距</a:t>
            </a:r>
          </a:p>
        </p:txBody>
      </p:sp>
      <p:sp>
        <p:nvSpPr>
          <p:cNvPr id="16" name="TextBox 15"/>
          <p:cNvSpPr txBox="1"/>
          <p:nvPr>
            <p:custDataLst>
              <p:tags r:id="rId4"/>
            </p:custDataLst>
          </p:nvPr>
        </p:nvSpPr>
        <p:spPr>
          <a:xfrm>
            <a:off x="3762242" y="764704"/>
            <a:ext cx="3024336" cy="369332"/>
          </a:xfrm>
          <a:prstGeom prst="rect">
            <a:avLst/>
          </a:prstGeom>
          <a:noFill/>
        </p:spPr>
        <p:txBody>
          <a:bodyPr wrap="square" rtlCol="0">
            <a:spAutoFit/>
          </a:bodyPr>
          <a:lstStyle/>
          <a:p>
            <a:pPr marL="0" lvl="2"/>
            <a:r>
              <a:rPr lang="zh-CN" altLang="en-US" sz="1800" b="0" smtClean="0">
                <a:solidFill>
                  <a:srgbClr val="FF0000"/>
                </a:solidFill>
                <a:latin typeface="微软雅黑" pitchFamily="34" charset="-122"/>
                <a:ea typeface="微软雅黑" pitchFamily="34" charset="-122"/>
              </a:rPr>
              <a:t>摄像机到监控物体的距离</a:t>
            </a:r>
          </a:p>
        </p:txBody>
      </p:sp>
      <p:sp>
        <p:nvSpPr>
          <p:cNvPr id="7" name="矩形 6"/>
          <p:cNvSpPr/>
          <p:nvPr>
            <p:custDataLst>
              <p:tags r:id="rId5"/>
            </p:custDataLst>
          </p:nvPr>
        </p:nvSpPr>
        <p:spPr>
          <a:xfrm>
            <a:off x="539552" y="3645024"/>
            <a:ext cx="7920880" cy="1080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6"/>
            </p:custDataLst>
          </p:nvPr>
        </p:nvSpPr>
        <p:spPr>
          <a:xfrm>
            <a:off x="5076056" y="1124744"/>
            <a:ext cx="1584176" cy="5616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770979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xit" presetSubtype="10" fill="hold" grpId="1" nodeType="clickEffect">
                                  <p:childTnLst>
                                    <p:animEffect transition="out" filter="blinds(horizontal)">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3" presetClass="entr" presetSubtype="10" fill="hold" grpId="2" nodeType="withEffec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2"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球机镜头倍率的选择</a:t>
            </a:r>
            <a:endParaRPr lang="zh-CN" altLang="en-US"/>
          </a:p>
        </p:txBody>
      </p:sp>
      <p:graphicFrame>
        <p:nvGraphicFramePr>
          <p:cNvPr id="4" name="内容占位符 7"/>
          <p:cNvGraphicFramePr>
            <a:graphicFrameLocks noGrp="1"/>
          </p:cNvGraphicFramePr>
          <p:nvPr>
            <p:custDataLst>
              <p:tags r:id="rId2"/>
            </p:custDataLst>
            <p:extLst>
              <p:ext uri="{D42A27DB-BD31-4B8C-83A1-F6EECF244321}">
                <p14:modId xmlns:p14="http://schemas.microsoft.com/office/powerpoint/2010/main" val="67128045"/>
              </p:ext>
            </p:extLst>
          </p:nvPr>
        </p:nvGraphicFramePr>
        <p:xfrm>
          <a:off x="251520" y="1259468"/>
          <a:ext cx="8678196" cy="4968550"/>
        </p:xfrm>
        <a:graphic>
          <a:graphicData uri="http://schemas.openxmlformats.org/drawingml/2006/table">
            <a:tbl>
              <a:tblPr firstRow="1" bandRow="1">
                <a:tableStyleId>{D113A9D2-9D6B-4929-AA2D-F23B5EE8CBE7}</a:tableStyleId>
              </a:tblPr>
              <a:tblGrid>
                <a:gridCol w="2592288"/>
                <a:gridCol w="2016224"/>
                <a:gridCol w="2016224"/>
                <a:gridCol w="2053460"/>
              </a:tblGrid>
              <a:tr h="811334">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000" smtClean="0">
                          <a:solidFill>
                            <a:schemeClr val="tx1"/>
                          </a:solidFill>
                          <a:latin typeface="Verdana" pitchFamily="34" charset="0"/>
                          <a:ea typeface="微软雅黑" pitchFamily="34" charset="-122"/>
                        </a:rPr>
                        <a:t>镜头倍率</a:t>
                      </a:r>
                      <a:endParaRPr lang="zh-CN" altLang="en-US" sz="2000" b="1"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000" smtClean="0">
                          <a:solidFill>
                            <a:schemeClr val="tx1"/>
                          </a:solidFill>
                          <a:latin typeface="Verdana" pitchFamily="34" charset="0"/>
                          <a:ea typeface="微软雅黑" pitchFamily="34" charset="-122"/>
                        </a:rPr>
                        <a:t>看清细节特征</a:t>
                      </a:r>
                      <a:endParaRPr lang="en-US" altLang="zh-CN" sz="200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800" b="0" smtClean="0">
                          <a:solidFill>
                            <a:schemeClr val="tx1"/>
                          </a:solidFill>
                          <a:latin typeface="Verdana" pitchFamily="34" charset="0"/>
                          <a:ea typeface="微软雅黑" pitchFamily="34" charset="-122"/>
                        </a:rPr>
                        <a:t>(</a:t>
                      </a:r>
                      <a:r>
                        <a:rPr lang="zh-CN" altLang="en-US" sz="1800" b="0" smtClean="0">
                          <a:solidFill>
                            <a:schemeClr val="tx1"/>
                          </a:solidFill>
                          <a:latin typeface="Verdana" pitchFamily="34" charset="0"/>
                          <a:ea typeface="微软雅黑" pitchFamily="34" charset="-122"/>
                        </a:rPr>
                        <a:t>人脸等</a:t>
                      </a:r>
                      <a:r>
                        <a:rPr lang="en-US" altLang="zh-CN" sz="1800" b="0" smtClean="0">
                          <a:solidFill>
                            <a:schemeClr val="tx1"/>
                          </a:solidFill>
                          <a:latin typeface="Verdana" pitchFamily="34" charset="0"/>
                          <a:ea typeface="微软雅黑"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000" smtClean="0">
                          <a:solidFill>
                            <a:schemeClr val="tx1"/>
                          </a:solidFill>
                          <a:latin typeface="Verdana" pitchFamily="34" charset="0"/>
                          <a:ea typeface="微软雅黑" pitchFamily="34" charset="-122"/>
                        </a:rPr>
                        <a:t>看清体貌特征</a:t>
                      </a:r>
                      <a:endParaRPr lang="en-US" altLang="zh-CN" sz="200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800" b="0" smtClean="0">
                          <a:solidFill>
                            <a:schemeClr val="tx1"/>
                          </a:solidFill>
                          <a:latin typeface="Verdana" pitchFamily="34" charset="0"/>
                          <a:ea typeface="微软雅黑" pitchFamily="34" charset="-122"/>
                        </a:rPr>
                        <a:t>(</a:t>
                      </a:r>
                      <a:r>
                        <a:rPr lang="zh-CN" altLang="en-US" sz="1800" b="0" smtClean="0">
                          <a:solidFill>
                            <a:schemeClr val="tx1"/>
                          </a:solidFill>
                          <a:latin typeface="Verdana" pitchFamily="34" charset="0"/>
                          <a:ea typeface="微软雅黑" pitchFamily="34" charset="-122"/>
                        </a:rPr>
                        <a:t>人的轮廓等</a:t>
                      </a:r>
                      <a:r>
                        <a:rPr lang="en-US" altLang="zh-CN" sz="1800" b="0" smtClean="0">
                          <a:solidFill>
                            <a:schemeClr val="tx1"/>
                          </a:solidFill>
                          <a:latin typeface="Verdana" pitchFamily="34" charset="0"/>
                          <a:ea typeface="微软雅黑" pitchFamily="34" charset="-122"/>
                        </a:rPr>
                        <a:t>)</a:t>
                      </a:r>
                      <a:endParaRPr lang="zh-CN" altLang="en-US" sz="1800" b="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000" smtClean="0">
                          <a:solidFill>
                            <a:schemeClr val="tx1"/>
                          </a:solidFill>
                          <a:latin typeface="Verdana" pitchFamily="34" charset="0"/>
                          <a:ea typeface="微软雅黑" pitchFamily="34" charset="-122"/>
                        </a:rPr>
                        <a:t>看清行为特征</a:t>
                      </a:r>
                      <a:endParaRPr lang="en-US" altLang="zh-CN" sz="200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800" b="0" smtClean="0">
                          <a:solidFill>
                            <a:schemeClr val="tx1"/>
                          </a:solidFill>
                          <a:latin typeface="Verdana" pitchFamily="34" charset="0"/>
                          <a:ea typeface="微软雅黑" pitchFamily="34" charset="-122"/>
                        </a:rPr>
                        <a:t>(</a:t>
                      </a:r>
                      <a:r>
                        <a:rPr lang="zh-CN" altLang="en-US" sz="1800" b="0" smtClean="0">
                          <a:solidFill>
                            <a:schemeClr val="tx1"/>
                          </a:solidFill>
                          <a:latin typeface="Verdana" pitchFamily="34" charset="0"/>
                          <a:ea typeface="微软雅黑" pitchFamily="34" charset="-122"/>
                        </a:rPr>
                        <a:t>人物活动</a:t>
                      </a:r>
                      <a:r>
                        <a:rPr lang="en-US" altLang="zh-CN" sz="1800" b="0" smtClean="0">
                          <a:solidFill>
                            <a:schemeClr val="tx1"/>
                          </a:solidFill>
                          <a:latin typeface="Verdana" pitchFamily="34" charset="0"/>
                          <a:ea typeface="微软雅黑" pitchFamily="34" charset="-122"/>
                        </a:rPr>
                        <a:t>)</a:t>
                      </a:r>
                      <a:endParaRPr lang="zh-CN" altLang="en-US" sz="1800" b="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1800" smtClean="0">
                          <a:solidFill>
                            <a:schemeClr val="tx1"/>
                          </a:solidFill>
                          <a:latin typeface="Verdana" pitchFamily="34" charset="0"/>
                          <a:ea typeface="微软雅黑" pitchFamily="34" charset="-122"/>
                        </a:rPr>
                        <a:t>标清</a:t>
                      </a:r>
                      <a:r>
                        <a:rPr lang="en-US" altLang="zh-CN" sz="1800" smtClean="0">
                          <a:solidFill>
                            <a:schemeClr val="tx1"/>
                          </a:solidFill>
                          <a:latin typeface="Verdana" pitchFamily="34" charset="0"/>
                          <a:ea typeface="微软雅黑" pitchFamily="34" charset="-122"/>
                        </a:rPr>
                        <a:t>10</a:t>
                      </a:r>
                      <a:r>
                        <a:rPr lang="zh-CN" altLang="en-US" sz="180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20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40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80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1800" smtClean="0">
                          <a:solidFill>
                            <a:schemeClr val="tx1"/>
                          </a:solidFill>
                          <a:latin typeface="Verdana" pitchFamily="34" charset="0"/>
                          <a:ea typeface="微软雅黑" pitchFamily="34" charset="-122"/>
                        </a:rPr>
                        <a:t>标清</a:t>
                      </a:r>
                      <a:r>
                        <a:rPr lang="en-US" altLang="zh-CN" sz="1800" smtClean="0">
                          <a:solidFill>
                            <a:schemeClr val="tx1"/>
                          </a:solidFill>
                          <a:latin typeface="Verdana" pitchFamily="34" charset="0"/>
                          <a:ea typeface="微软雅黑" pitchFamily="34" charset="-122"/>
                        </a:rPr>
                        <a:t>18</a:t>
                      </a:r>
                      <a:r>
                        <a:rPr lang="zh-CN" altLang="en-US" sz="180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30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70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140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1800" smtClean="0">
                          <a:solidFill>
                            <a:schemeClr val="tx1"/>
                          </a:solidFill>
                          <a:latin typeface="Verdana" pitchFamily="34" charset="0"/>
                          <a:ea typeface="微软雅黑" pitchFamily="34" charset="-122"/>
                        </a:rPr>
                        <a:t>标清</a:t>
                      </a:r>
                      <a:r>
                        <a:rPr lang="en-US" altLang="zh-CN" sz="1800" smtClean="0">
                          <a:solidFill>
                            <a:schemeClr val="tx1"/>
                          </a:solidFill>
                          <a:latin typeface="Verdana" pitchFamily="34" charset="0"/>
                          <a:ea typeface="微软雅黑" pitchFamily="34" charset="-122"/>
                        </a:rPr>
                        <a:t>22/23</a:t>
                      </a:r>
                      <a:r>
                        <a:rPr lang="zh-CN" altLang="en-US" sz="180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40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80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160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1800" smtClean="0">
                          <a:solidFill>
                            <a:schemeClr val="tx1"/>
                          </a:solidFill>
                          <a:latin typeface="Verdana" pitchFamily="34" charset="0"/>
                          <a:ea typeface="微软雅黑" pitchFamily="34" charset="-122"/>
                        </a:rPr>
                        <a:t>标清</a:t>
                      </a:r>
                      <a:r>
                        <a:rPr lang="en-US" altLang="zh-CN" sz="1800" smtClean="0">
                          <a:solidFill>
                            <a:schemeClr val="tx1"/>
                          </a:solidFill>
                          <a:latin typeface="Verdana" pitchFamily="34" charset="0"/>
                          <a:ea typeface="微软雅黑" pitchFamily="34" charset="-122"/>
                        </a:rPr>
                        <a:t>26</a:t>
                      </a:r>
                      <a:r>
                        <a:rPr lang="zh-CN" altLang="en-US" sz="180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45</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90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180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1800" smtClean="0">
                          <a:solidFill>
                            <a:schemeClr val="tx1"/>
                          </a:solidFill>
                          <a:latin typeface="Verdana" pitchFamily="34" charset="0"/>
                          <a:ea typeface="微软雅黑" pitchFamily="34" charset="-122"/>
                        </a:rPr>
                        <a:t>标清</a:t>
                      </a:r>
                      <a:r>
                        <a:rPr lang="en-US" altLang="zh-CN" sz="1800" smtClean="0">
                          <a:solidFill>
                            <a:schemeClr val="tx1"/>
                          </a:solidFill>
                          <a:latin typeface="Verdana" pitchFamily="34" charset="0"/>
                          <a:ea typeface="微软雅黑" pitchFamily="34" charset="-122"/>
                        </a:rPr>
                        <a:t>30</a:t>
                      </a:r>
                      <a:r>
                        <a:rPr lang="zh-CN" altLang="en-US" sz="180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50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100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smtClean="0">
                          <a:solidFill>
                            <a:schemeClr val="tx1"/>
                          </a:solidFill>
                          <a:latin typeface="Verdana" pitchFamily="34" charset="0"/>
                          <a:ea typeface="微软雅黑" pitchFamily="34" charset="-122"/>
                        </a:rPr>
                        <a:t>200</a:t>
                      </a:r>
                      <a:r>
                        <a:rPr lang="zh-CN" altLang="en-US" sz="160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1800" b="0" smtClean="0">
                          <a:solidFill>
                            <a:schemeClr val="tx1"/>
                          </a:solidFill>
                          <a:latin typeface="Verdana" pitchFamily="34" charset="0"/>
                          <a:ea typeface="微软雅黑" pitchFamily="34" charset="-122"/>
                        </a:rPr>
                        <a:t>标清</a:t>
                      </a:r>
                      <a:r>
                        <a:rPr lang="en-US" altLang="zh-CN" sz="1800" b="0" smtClean="0">
                          <a:solidFill>
                            <a:schemeClr val="tx1"/>
                          </a:solidFill>
                          <a:latin typeface="Verdana" pitchFamily="34" charset="0"/>
                          <a:ea typeface="微软雅黑" pitchFamily="34" charset="-122"/>
                        </a:rPr>
                        <a:t>36</a:t>
                      </a:r>
                      <a:r>
                        <a:rPr lang="zh-CN" altLang="en-US" sz="1800" b="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b="0" smtClean="0">
                          <a:solidFill>
                            <a:schemeClr val="tx1"/>
                          </a:solidFill>
                          <a:latin typeface="Verdana" pitchFamily="34" charset="0"/>
                          <a:ea typeface="微软雅黑" pitchFamily="34" charset="-122"/>
                        </a:rPr>
                        <a:t>60</a:t>
                      </a:r>
                      <a:r>
                        <a:rPr lang="zh-CN" altLang="en-US" sz="1600" b="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b="0" smtClean="0">
                          <a:solidFill>
                            <a:schemeClr val="tx1"/>
                          </a:solidFill>
                          <a:latin typeface="Verdana" pitchFamily="34" charset="0"/>
                          <a:ea typeface="微软雅黑" pitchFamily="34" charset="-122"/>
                        </a:rPr>
                        <a:t>120</a:t>
                      </a:r>
                      <a:r>
                        <a:rPr lang="zh-CN" altLang="en-US" sz="1600" b="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b="0" smtClean="0">
                          <a:solidFill>
                            <a:schemeClr val="tx1"/>
                          </a:solidFill>
                          <a:latin typeface="Verdana" pitchFamily="34" charset="0"/>
                          <a:ea typeface="微软雅黑" pitchFamily="34" charset="-122"/>
                        </a:rPr>
                        <a:t>240</a:t>
                      </a:r>
                      <a:r>
                        <a:rPr lang="zh-CN" altLang="en-US" sz="1600" b="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lvl="0" algn="ctr"/>
                      <a:r>
                        <a:rPr lang="en-US" altLang="zh-CN" sz="1800" b="0" smtClean="0">
                          <a:solidFill>
                            <a:schemeClr val="tx1"/>
                          </a:solidFill>
                          <a:latin typeface="Verdana" pitchFamily="34" charset="0"/>
                          <a:ea typeface="微软雅黑" pitchFamily="34" charset="-122"/>
                        </a:rPr>
                        <a:t>130</a:t>
                      </a:r>
                      <a:r>
                        <a:rPr lang="zh-CN" altLang="en-US" sz="1800" b="0" smtClean="0">
                          <a:solidFill>
                            <a:schemeClr val="tx1"/>
                          </a:solidFill>
                          <a:latin typeface="Verdana" pitchFamily="34" charset="0"/>
                          <a:ea typeface="微软雅黑" pitchFamily="34" charset="-122"/>
                        </a:rPr>
                        <a:t>万像素高清</a:t>
                      </a:r>
                      <a:r>
                        <a:rPr lang="en-US" altLang="zh-CN" sz="1800" b="0" smtClean="0">
                          <a:solidFill>
                            <a:schemeClr val="tx1"/>
                          </a:solidFill>
                          <a:latin typeface="Verdana" pitchFamily="34" charset="0"/>
                          <a:ea typeface="微软雅黑" pitchFamily="34" charset="-122"/>
                        </a:rPr>
                        <a:t>18</a:t>
                      </a:r>
                      <a:r>
                        <a:rPr lang="zh-CN" altLang="en-US" sz="1800" b="0" smtClean="0">
                          <a:solidFill>
                            <a:schemeClr val="tx1"/>
                          </a:solidFill>
                          <a:latin typeface="Verdana" pitchFamily="34" charset="0"/>
                          <a:ea typeface="微软雅黑" pitchFamily="34" charset="-122"/>
                        </a:rPr>
                        <a:t>倍</a:t>
                      </a:r>
                      <a:endParaRPr lang="zh-CN" altLang="en-US" sz="1800" b="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b="0" smtClean="0">
                          <a:solidFill>
                            <a:schemeClr val="tx1"/>
                          </a:solidFill>
                          <a:latin typeface="Verdana" pitchFamily="34" charset="0"/>
                          <a:ea typeface="微软雅黑" pitchFamily="34" charset="-122"/>
                        </a:rPr>
                        <a:t>80</a:t>
                      </a:r>
                      <a:r>
                        <a:rPr lang="zh-CN" altLang="en-US" sz="1600" b="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b="0" smtClean="0">
                          <a:solidFill>
                            <a:schemeClr val="tx1"/>
                          </a:solidFill>
                          <a:latin typeface="Verdana" pitchFamily="34" charset="0"/>
                          <a:ea typeface="微软雅黑" pitchFamily="34" charset="-122"/>
                        </a:rPr>
                        <a:t>160</a:t>
                      </a:r>
                      <a:r>
                        <a:rPr lang="zh-CN" altLang="en-US" sz="1600" b="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b="0" smtClean="0">
                          <a:solidFill>
                            <a:schemeClr val="tx1"/>
                          </a:solidFill>
                          <a:latin typeface="Verdana" pitchFamily="34" charset="0"/>
                          <a:ea typeface="微软雅黑" pitchFamily="34" charset="-122"/>
                        </a:rPr>
                        <a:t>320</a:t>
                      </a:r>
                      <a:r>
                        <a:rPr lang="zh-CN" altLang="en-US" sz="1600" b="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lvl="0" algn="ctr"/>
                      <a:r>
                        <a:rPr lang="en-US" altLang="zh-CN" sz="1800" b="0" smtClean="0">
                          <a:solidFill>
                            <a:schemeClr val="tx1"/>
                          </a:solidFill>
                          <a:latin typeface="Verdana" pitchFamily="34" charset="0"/>
                          <a:ea typeface="微软雅黑" pitchFamily="34" charset="-122"/>
                        </a:rPr>
                        <a:t>200</a:t>
                      </a:r>
                      <a:r>
                        <a:rPr lang="zh-CN" altLang="en-US" sz="1800" b="0" smtClean="0">
                          <a:solidFill>
                            <a:schemeClr val="tx1"/>
                          </a:solidFill>
                          <a:latin typeface="Verdana" pitchFamily="34" charset="0"/>
                          <a:ea typeface="微软雅黑" pitchFamily="34" charset="-122"/>
                        </a:rPr>
                        <a:t>万像素高清</a:t>
                      </a:r>
                      <a:r>
                        <a:rPr lang="en-US" altLang="zh-CN" sz="1800" b="0" smtClean="0">
                          <a:solidFill>
                            <a:schemeClr val="tx1"/>
                          </a:solidFill>
                          <a:latin typeface="Verdana" pitchFamily="34" charset="0"/>
                          <a:ea typeface="微软雅黑" pitchFamily="34" charset="-122"/>
                        </a:rPr>
                        <a:t>20</a:t>
                      </a:r>
                      <a:r>
                        <a:rPr lang="zh-CN" altLang="en-US" sz="1800" b="0" smtClean="0">
                          <a:solidFill>
                            <a:schemeClr val="tx1"/>
                          </a:solidFill>
                          <a:latin typeface="Verdana" pitchFamily="34" charset="0"/>
                          <a:ea typeface="微软雅黑" pitchFamily="34" charset="-122"/>
                        </a:rPr>
                        <a:t>倍</a:t>
                      </a:r>
                      <a:endParaRPr lang="zh-CN" altLang="en-US" sz="1800" b="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b="0" smtClean="0">
                          <a:solidFill>
                            <a:schemeClr val="tx1"/>
                          </a:solidFill>
                          <a:latin typeface="Verdana" pitchFamily="34" charset="0"/>
                          <a:ea typeface="微软雅黑" pitchFamily="34" charset="-122"/>
                        </a:rPr>
                        <a:t>160</a:t>
                      </a:r>
                      <a:r>
                        <a:rPr lang="zh-CN" altLang="en-US" sz="1600" b="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b="0" smtClean="0">
                          <a:solidFill>
                            <a:schemeClr val="tx1"/>
                          </a:solidFill>
                          <a:latin typeface="Verdana" pitchFamily="34" charset="0"/>
                          <a:ea typeface="微软雅黑" pitchFamily="34" charset="-122"/>
                        </a:rPr>
                        <a:t>320</a:t>
                      </a:r>
                      <a:r>
                        <a:rPr lang="zh-CN" altLang="en-US" sz="1600" b="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zh-CN" sz="1600" b="0" smtClean="0">
                          <a:solidFill>
                            <a:schemeClr val="tx1"/>
                          </a:solidFill>
                          <a:latin typeface="Verdana" pitchFamily="34" charset="0"/>
                          <a:ea typeface="微软雅黑" pitchFamily="34" charset="-122"/>
                        </a:rPr>
                        <a:t>640</a:t>
                      </a:r>
                      <a:r>
                        <a:rPr lang="zh-CN" altLang="en-US" sz="1600" b="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bl>
          </a:graphicData>
        </a:graphic>
      </p:graphicFrame>
      <p:sp>
        <p:nvSpPr>
          <p:cNvPr id="6" name="TextBox 5"/>
          <p:cNvSpPr txBox="1"/>
          <p:nvPr>
            <p:custDataLst>
              <p:tags r:id="rId3"/>
            </p:custDataLst>
          </p:nvPr>
        </p:nvSpPr>
        <p:spPr>
          <a:xfrm>
            <a:off x="251520" y="6300028"/>
            <a:ext cx="8341568" cy="369332"/>
          </a:xfrm>
          <a:prstGeom prst="rect">
            <a:avLst/>
          </a:prstGeom>
          <a:noFill/>
        </p:spPr>
        <p:txBody>
          <a:bodyPr wrap="square" rtlCol="0">
            <a:spAutoFit/>
          </a:bodyPr>
          <a:lstStyle/>
          <a:p>
            <a:r>
              <a:rPr lang="zh-CN" altLang="en-US" sz="1800" smtClean="0">
                <a:solidFill>
                  <a:srgbClr val="FF0000"/>
                </a:solidFill>
                <a:latin typeface="Verdana" pitchFamily="34" charset="0"/>
                <a:ea typeface="微软雅黑" pitchFamily="34" charset="-122"/>
              </a:rPr>
              <a:t>注意：以上数据仅供参考</a:t>
            </a:r>
            <a:endParaRPr lang="en-US" altLang="zh-CN" sz="1800" smtClean="0">
              <a:solidFill>
                <a:srgbClr val="FF0000"/>
              </a:solidFill>
              <a:latin typeface="Verdana" pitchFamily="34" charset="0"/>
              <a:ea typeface="微软雅黑" pitchFamily="34" charset="-122"/>
            </a:endParaRPr>
          </a:p>
        </p:txBody>
      </p:sp>
    </p:spTree>
    <p:extLst>
      <p:ext uri="{BB962C8B-B14F-4D97-AF65-F5344CB8AC3E}">
        <p14:creationId xmlns:p14="http://schemas.microsoft.com/office/powerpoint/2010/main" val="254244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a:blip r:embed="rId10"/>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摄像机选型</a:t>
            </a:r>
            <a:endParaRPr lang="zh-CN" altLang="en-US"/>
          </a:p>
        </p:txBody>
      </p:sp>
      <p:sp>
        <p:nvSpPr>
          <p:cNvPr id="5" name="圆角矩形 4"/>
          <p:cNvSpPr/>
          <p:nvPr>
            <p:custDataLst>
              <p:tags r:id="rId2"/>
            </p:custDataLst>
          </p:nvPr>
        </p:nvSpPr>
        <p:spPr>
          <a:xfrm>
            <a:off x="4139952" y="150017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形态选型</a:t>
            </a:r>
            <a:endParaRPr lang="zh-CN" altLang="en-US" sz="2000">
              <a:solidFill>
                <a:schemeClr val="tx1"/>
              </a:solidFill>
              <a:latin typeface="Verdana" pitchFamily="34" charset="0"/>
              <a:ea typeface="微软雅黑" pitchFamily="34" charset="-122"/>
            </a:endParaRPr>
          </a:p>
        </p:txBody>
      </p:sp>
      <p:sp>
        <p:nvSpPr>
          <p:cNvPr id="6" name="圆角矩形 5"/>
          <p:cNvSpPr/>
          <p:nvPr>
            <p:custDataLst>
              <p:tags r:id="rId3"/>
            </p:custDataLst>
          </p:nvPr>
        </p:nvSpPr>
        <p:spPr>
          <a:xfrm>
            <a:off x="4139952" y="2508287"/>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功能选型</a:t>
            </a:r>
            <a:endParaRPr lang="zh-CN" altLang="en-US" sz="2000">
              <a:solidFill>
                <a:schemeClr val="tx1"/>
              </a:solidFill>
              <a:latin typeface="Verdana" pitchFamily="34" charset="0"/>
              <a:ea typeface="微软雅黑" pitchFamily="34" charset="-122"/>
            </a:endParaRPr>
          </a:p>
        </p:txBody>
      </p:sp>
      <p:sp>
        <p:nvSpPr>
          <p:cNvPr id="7" name="圆角矩形 6"/>
          <p:cNvSpPr/>
          <p:nvPr>
            <p:custDataLst>
              <p:tags r:id="rId4"/>
            </p:custDataLst>
          </p:nvPr>
        </p:nvSpPr>
        <p:spPr>
          <a:xfrm>
            <a:off x="4139952" y="4524709"/>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配件选型</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custDataLst>
              <p:tags r:id="rId5"/>
            </p:custDataLst>
          </p:nvPr>
        </p:nvSpPr>
        <p:spPr>
          <a:xfrm>
            <a:off x="4139952" y="3516399"/>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镜头选型</a:t>
            </a:r>
            <a:endParaRPr lang="zh-CN" altLang="en-US" sz="200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custDataLst>
              <p:tags r:id="rId6"/>
            </p:custDataLst>
          </p:nvPr>
        </p:nvPicPr>
        <p:blipFill>
          <a:blip r:embed="rId11"/>
          <a:stretch>
            <a:fillRect/>
          </a:stretch>
        </p:blipFill>
        <p:spPr bwMode="auto">
          <a:xfrm>
            <a:off x="323528" y="1268760"/>
            <a:ext cx="3550798" cy="4824535"/>
          </a:xfrm>
          <a:prstGeom prst="rect">
            <a:avLst/>
          </a:prstGeom>
          <a:noFill/>
        </p:spPr>
      </p:pic>
      <p:sp>
        <p:nvSpPr>
          <p:cNvPr id="10" name="圆角矩形 9"/>
          <p:cNvSpPr/>
          <p:nvPr>
            <p:custDataLst>
              <p:tags r:id="rId7"/>
            </p:custDataLst>
          </p:nvPr>
        </p:nvSpPr>
        <p:spPr>
          <a:xfrm>
            <a:off x="4143372" y="5495944"/>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案例分析</a:t>
            </a:r>
            <a:endParaRPr lang="zh-CN" altLang="en-US" sz="200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286843886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a:blip r:embed="rId21"/>
          <a:stretch>
            <a:fillRect/>
          </a:stretch>
        </a:blipFill>
        <a:effectLst/>
      </p:bgPr>
    </p:bg>
    <p:spTree>
      <p:nvGrpSpPr>
        <p:cNvPr id="1" name=""/>
        <p:cNvGrpSpPr/>
        <p:nvPr/>
      </p:nvGrpSpPr>
      <p:grpSpPr>
        <a:xfrm>
          <a:off x="0" y="0"/>
          <a:ext cx="0" cy="0"/>
          <a:chOff x="0" y="0"/>
          <a:chExt cx="0" cy="0"/>
        </a:xfrm>
      </p:grpSpPr>
      <p:sp>
        <p:nvSpPr>
          <p:cNvPr id="77" name="任意多边形 76"/>
          <p:cNvSpPr/>
          <p:nvPr>
            <p:custDataLst>
              <p:tags r:id="rId1"/>
            </p:custDataLst>
          </p:nvPr>
        </p:nvSpPr>
        <p:spPr>
          <a:xfrm>
            <a:off x="714348" y="1500174"/>
            <a:ext cx="935923"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smtClean="0">
                <a:latin typeface="微软雅黑" pitchFamily="34" charset="-122"/>
                <a:ea typeface="微软雅黑" pitchFamily="34" charset="-122"/>
              </a:rPr>
              <a:t>吊顶装</a:t>
            </a:r>
            <a:endParaRPr lang="zh-CN" altLang="en-US" sz="1600" b="1">
              <a:latin typeface="微软雅黑" pitchFamily="34" charset="-122"/>
              <a:ea typeface="微软雅黑" pitchFamily="34" charset="-122"/>
            </a:endParaRPr>
          </a:p>
        </p:txBody>
      </p:sp>
      <p:sp>
        <p:nvSpPr>
          <p:cNvPr id="78" name="任意多边形 77"/>
          <p:cNvSpPr/>
          <p:nvPr>
            <p:custDataLst>
              <p:tags r:id="rId2"/>
            </p:custDataLst>
          </p:nvPr>
        </p:nvSpPr>
        <p:spPr>
          <a:xfrm>
            <a:off x="714348" y="3148212"/>
            <a:ext cx="928694"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smtClean="0">
                <a:latin typeface="微软雅黑" pitchFamily="34" charset="-122"/>
                <a:ea typeface="微软雅黑" pitchFamily="34" charset="-122"/>
              </a:rPr>
              <a:t>墙壁装</a:t>
            </a:r>
            <a:endParaRPr lang="zh-CN" altLang="en-US" sz="1600" b="1">
              <a:latin typeface="微软雅黑" pitchFamily="34" charset="-122"/>
              <a:ea typeface="微软雅黑" pitchFamily="34" charset="-122"/>
            </a:endParaRPr>
          </a:p>
        </p:txBody>
      </p:sp>
      <p:sp>
        <p:nvSpPr>
          <p:cNvPr id="79" name="任意多边形 78"/>
          <p:cNvSpPr/>
          <p:nvPr>
            <p:custDataLst>
              <p:tags r:id="rId3"/>
            </p:custDataLst>
          </p:nvPr>
        </p:nvSpPr>
        <p:spPr>
          <a:xfrm>
            <a:off x="5429256" y="1214422"/>
            <a:ext cx="930653"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smtClean="0">
                <a:latin typeface="微软雅黑" pitchFamily="34" charset="-122"/>
                <a:ea typeface="微软雅黑" pitchFamily="34" charset="-122"/>
              </a:rPr>
              <a:t>桌面式</a:t>
            </a:r>
            <a:endParaRPr lang="zh-CN" altLang="en-US" sz="1600" b="1">
              <a:latin typeface="微软雅黑" pitchFamily="34" charset="-122"/>
              <a:ea typeface="微软雅黑" pitchFamily="34" charset="-122"/>
            </a:endParaRPr>
          </a:p>
        </p:txBody>
      </p:sp>
      <p:sp>
        <p:nvSpPr>
          <p:cNvPr id="80" name="任意多边形 79"/>
          <p:cNvSpPr/>
          <p:nvPr>
            <p:custDataLst>
              <p:tags r:id="rId4"/>
            </p:custDataLst>
          </p:nvPr>
        </p:nvSpPr>
        <p:spPr>
          <a:xfrm>
            <a:off x="5429257" y="4054977"/>
            <a:ext cx="928694"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smtClean="0">
                <a:latin typeface="微软雅黑" pitchFamily="34" charset="-122"/>
                <a:ea typeface="微软雅黑" pitchFamily="34" charset="-122"/>
              </a:rPr>
              <a:t>横杆装</a:t>
            </a:r>
            <a:endParaRPr lang="zh-CN" altLang="en-US" sz="1600" b="1">
              <a:latin typeface="微软雅黑" pitchFamily="34" charset="-122"/>
              <a:ea typeface="微软雅黑" pitchFamily="34" charset="-122"/>
            </a:endParaRPr>
          </a:p>
        </p:txBody>
      </p:sp>
      <p:sp>
        <p:nvSpPr>
          <p:cNvPr id="37" name="任意多边形 36"/>
          <p:cNvSpPr/>
          <p:nvPr>
            <p:custDataLst>
              <p:tags r:id="rId5"/>
            </p:custDataLst>
          </p:nvPr>
        </p:nvSpPr>
        <p:spPr>
          <a:xfrm>
            <a:off x="714348" y="4786322"/>
            <a:ext cx="932324"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smtClean="0">
                <a:latin typeface="微软雅黑" pitchFamily="34" charset="-122"/>
                <a:ea typeface="微软雅黑" pitchFamily="34" charset="-122"/>
              </a:rPr>
              <a:t>立杆装</a:t>
            </a:r>
            <a:endParaRPr lang="zh-CN" altLang="en-US" sz="1600" b="1">
              <a:latin typeface="微软雅黑" pitchFamily="34" charset="-122"/>
              <a:ea typeface="微软雅黑" pitchFamily="34" charset="-122"/>
            </a:endParaRPr>
          </a:p>
        </p:txBody>
      </p:sp>
      <p:sp>
        <p:nvSpPr>
          <p:cNvPr id="38" name="标题 1"/>
          <p:cNvSpPr txBox="1"/>
          <p:nvPr>
            <p:custDataLst>
              <p:tags r:id="rId6"/>
            </p:custDataLst>
          </p:nvPr>
        </p:nvSpPr>
        <p:spPr bwMode="auto">
          <a:xfrm>
            <a:off x="395288" y="333375"/>
            <a:ext cx="6840537" cy="503238"/>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600" b="1" kern="0" smtClean="0">
                <a:solidFill>
                  <a:schemeClr val="tx2"/>
                </a:solidFill>
                <a:latin typeface="+mj-lt"/>
                <a:ea typeface="+mj-ea"/>
                <a:cs typeface="+mj-cs"/>
              </a:rPr>
              <a:t>安装方式</a:t>
            </a:r>
            <a:endParaRPr lang="en-US" altLang="zh-CN" sz="2600" b="1" kern="0" smtClean="0">
              <a:solidFill>
                <a:schemeClr val="tx2"/>
              </a:solidFill>
              <a:latin typeface="+mj-lt"/>
              <a:ea typeface="+mj-ea"/>
              <a:cs typeface="+mj-cs"/>
            </a:endParaRPr>
          </a:p>
        </p:txBody>
      </p:sp>
      <p:sp>
        <p:nvSpPr>
          <p:cNvPr id="48" name="任意多边形 47"/>
          <p:cNvSpPr/>
          <p:nvPr>
            <p:custDataLst>
              <p:tags r:id="rId7"/>
            </p:custDataLst>
          </p:nvPr>
        </p:nvSpPr>
        <p:spPr>
          <a:xfrm>
            <a:off x="5429256" y="2571744"/>
            <a:ext cx="930653"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smtClean="0">
                <a:latin typeface="微软雅黑" pitchFamily="34" charset="-122"/>
                <a:ea typeface="微软雅黑" pitchFamily="34" charset="-122"/>
              </a:rPr>
              <a:t>嵌入式</a:t>
            </a:r>
            <a:endParaRPr lang="zh-CN" altLang="en-US" sz="1600" b="1">
              <a:latin typeface="微软雅黑" pitchFamily="34" charset="-122"/>
              <a:ea typeface="微软雅黑" pitchFamily="34" charset="-122"/>
            </a:endParaRPr>
          </a:p>
        </p:txBody>
      </p:sp>
      <p:sp>
        <p:nvSpPr>
          <p:cNvPr id="49" name="任意多边形 48"/>
          <p:cNvSpPr/>
          <p:nvPr>
            <p:custDataLst>
              <p:tags r:id="rId8"/>
            </p:custDataLst>
          </p:nvPr>
        </p:nvSpPr>
        <p:spPr>
          <a:xfrm>
            <a:off x="5429256" y="5412299"/>
            <a:ext cx="930653"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smtClean="0">
                <a:latin typeface="微软雅黑" pitchFamily="34" charset="-122"/>
                <a:ea typeface="微软雅黑" pitchFamily="34" charset="-122"/>
              </a:rPr>
              <a:t>墙角装</a:t>
            </a:r>
            <a:endParaRPr lang="zh-CN" altLang="en-US" sz="1600" b="1">
              <a:latin typeface="微软雅黑" pitchFamily="34" charset="-122"/>
              <a:ea typeface="微软雅黑" pitchFamily="34" charset="-122"/>
            </a:endParaRPr>
          </a:p>
        </p:txBody>
      </p:sp>
      <p:sp>
        <p:nvSpPr>
          <p:cNvPr id="51" name="任意多边形 50"/>
          <p:cNvSpPr/>
          <p:nvPr>
            <p:custDataLst>
              <p:tags r:id="rId9"/>
            </p:custDataLst>
          </p:nvPr>
        </p:nvSpPr>
        <p:spPr>
          <a:xfrm>
            <a:off x="1785918" y="1503918"/>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22"/>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a:latin typeface="Verdana" pitchFamily="34" charset="0"/>
              <a:ea typeface="微软雅黑" pitchFamily="34" charset="-122"/>
            </a:endParaRPr>
          </a:p>
        </p:txBody>
      </p:sp>
      <p:sp>
        <p:nvSpPr>
          <p:cNvPr id="52" name="任意多边形 51"/>
          <p:cNvSpPr/>
          <p:nvPr>
            <p:custDataLst>
              <p:tags r:id="rId10"/>
            </p:custDataLst>
          </p:nvPr>
        </p:nvSpPr>
        <p:spPr>
          <a:xfrm>
            <a:off x="1785918" y="3146991"/>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23"/>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a:latin typeface="Verdana" pitchFamily="34" charset="0"/>
              <a:ea typeface="微软雅黑" pitchFamily="34" charset="-122"/>
            </a:endParaRPr>
          </a:p>
        </p:txBody>
      </p:sp>
      <p:sp>
        <p:nvSpPr>
          <p:cNvPr id="54" name="任意多边形 53"/>
          <p:cNvSpPr/>
          <p:nvPr>
            <p:custDataLst>
              <p:tags r:id="rId11"/>
            </p:custDataLst>
          </p:nvPr>
        </p:nvSpPr>
        <p:spPr>
          <a:xfrm>
            <a:off x="6502785" y="1088511"/>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24"/>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a:latin typeface="Verdana" pitchFamily="34" charset="0"/>
              <a:ea typeface="微软雅黑" pitchFamily="34" charset="-122"/>
            </a:endParaRPr>
          </a:p>
        </p:txBody>
      </p:sp>
      <p:sp>
        <p:nvSpPr>
          <p:cNvPr id="55" name="任意多边形 54"/>
          <p:cNvSpPr/>
          <p:nvPr>
            <p:custDataLst>
              <p:tags r:id="rId12"/>
            </p:custDataLst>
          </p:nvPr>
        </p:nvSpPr>
        <p:spPr>
          <a:xfrm>
            <a:off x="6500826" y="3929066"/>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25"/>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a:latin typeface="Verdana" pitchFamily="34" charset="0"/>
              <a:ea typeface="微软雅黑" pitchFamily="34" charset="-122"/>
            </a:endParaRPr>
          </a:p>
        </p:txBody>
      </p:sp>
      <p:sp>
        <p:nvSpPr>
          <p:cNvPr id="57" name="任意多边形 56"/>
          <p:cNvSpPr/>
          <p:nvPr>
            <p:custDataLst>
              <p:tags r:id="rId13"/>
            </p:custDataLst>
          </p:nvPr>
        </p:nvSpPr>
        <p:spPr>
          <a:xfrm>
            <a:off x="1785918" y="4790065"/>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26"/>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a:latin typeface="Verdana" pitchFamily="34" charset="0"/>
              <a:ea typeface="微软雅黑" pitchFamily="34" charset="-122"/>
            </a:endParaRPr>
          </a:p>
        </p:txBody>
      </p:sp>
      <p:sp>
        <p:nvSpPr>
          <p:cNvPr id="58" name="任意多边形 57"/>
          <p:cNvSpPr/>
          <p:nvPr>
            <p:custDataLst>
              <p:tags r:id="rId14"/>
            </p:custDataLst>
          </p:nvPr>
        </p:nvSpPr>
        <p:spPr>
          <a:xfrm>
            <a:off x="3307841" y="3146992"/>
            <a:ext cx="1407035"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27"/>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a:latin typeface="微软雅黑" pitchFamily="34" charset="-122"/>
              <a:ea typeface="微软雅黑" pitchFamily="34" charset="-122"/>
            </a:endParaRPr>
          </a:p>
        </p:txBody>
      </p:sp>
      <p:sp>
        <p:nvSpPr>
          <p:cNvPr id="59" name="任意多边形 58"/>
          <p:cNvSpPr/>
          <p:nvPr>
            <p:custDataLst>
              <p:tags r:id="rId15"/>
            </p:custDataLst>
          </p:nvPr>
        </p:nvSpPr>
        <p:spPr>
          <a:xfrm>
            <a:off x="6524510" y="5344605"/>
            <a:ext cx="1407035"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28"/>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a:latin typeface="微软雅黑" pitchFamily="34" charset="-122"/>
              <a:ea typeface="微软雅黑" pitchFamily="34" charset="-122"/>
            </a:endParaRPr>
          </a:p>
        </p:txBody>
      </p:sp>
      <p:sp>
        <p:nvSpPr>
          <p:cNvPr id="64" name="任意多边形 63"/>
          <p:cNvSpPr/>
          <p:nvPr>
            <p:custDataLst>
              <p:tags r:id="rId16"/>
            </p:custDataLst>
          </p:nvPr>
        </p:nvSpPr>
        <p:spPr>
          <a:xfrm>
            <a:off x="3286116" y="4790066"/>
            <a:ext cx="1407035"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29"/>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a:latin typeface="微软雅黑" pitchFamily="34" charset="-122"/>
              <a:ea typeface="微软雅黑" pitchFamily="34" charset="-122"/>
            </a:endParaRPr>
          </a:p>
        </p:txBody>
      </p:sp>
      <p:sp>
        <p:nvSpPr>
          <p:cNvPr id="65" name="任意多边形 64"/>
          <p:cNvSpPr/>
          <p:nvPr>
            <p:custDataLst>
              <p:tags r:id="rId17"/>
            </p:custDataLst>
          </p:nvPr>
        </p:nvSpPr>
        <p:spPr>
          <a:xfrm>
            <a:off x="3286116" y="1503918"/>
            <a:ext cx="1428760"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30"/>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a:latin typeface="微软雅黑" pitchFamily="34" charset="-122"/>
              <a:ea typeface="微软雅黑" pitchFamily="34" charset="-122"/>
            </a:endParaRPr>
          </a:p>
        </p:txBody>
      </p:sp>
      <p:sp>
        <p:nvSpPr>
          <p:cNvPr id="66" name="任意多边形 65"/>
          <p:cNvSpPr/>
          <p:nvPr>
            <p:custDataLst>
              <p:tags r:id="rId18"/>
            </p:custDataLst>
          </p:nvPr>
        </p:nvSpPr>
        <p:spPr>
          <a:xfrm>
            <a:off x="6524510" y="2504050"/>
            <a:ext cx="1407035"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31"/>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a:latin typeface="微软雅黑" pitchFamily="34" charset="-122"/>
              <a:ea typeface="微软雅黑" pitchFamily="34" charset="-122"/>
            </a:endParaRPr>
          </a:p>
        </p:txBody>
      </p:sp>
    </p:spTree>
    <p:extLst>
      <p:ext uri="{BB962C8B-B14F-4D97-AF65-F5344CB8AC3E}">
        <p14:creationId xmlns:p14="http://schemas.microsoft.com/office/powerpoint/2010/main" val="322355409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枪机配件</a:t>
            </a:r>
            <a:endParaRPr lang="en-US" altLang="zh-CN" smtClean="0"/>
          </a:p>
        </p:txBody>
      </p:sp>
      <p:sp>
        <p:nvSpPr>
          <p:cNvPr id="1030" name="Rectangle 6"/>
          <p:cNvSpPr>
            <a:spLocks noChangeArrowheads="1"/>
          </p:cNvSpPr>
          <p:nvPr>
            <p:custDataLst>
              <p:tags r:id="rId2"/>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9" name="任意多边形 48"/>
          <p:cNvSpPr/>
          <p:nvPr>
            <p:custDataLst>
              <p:tags r:id="rId3"/>
            </p:custDataLst>
          </p:nvPr>
        </p:nvSpPr>
        <p:spPr>
          <a:xfrm>
            <a:off x="142844" y="3953576"/>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smtClean="0">
                <a:latin typeface="Verdana" pitchFamily="34" charset="0"/>
                <a:ea typeface="微软雅黑" pitchFamily="34" charset="-122"/>
              </a:rPr>
              <a:t>支架</a:t>
            </a:r>
            <a:endParaRPr lang="zh-CN" altLang="en-US" kern="1200" baseline="0">
              <a:latin typeface="Verdana" pitchFamily="34" charset="0"/>
              <a:ea typeface="微软雅黑" pitchFamily="34" charset="-122"/>
            </a:endParaRPr>
          </a:p>
        </p:txBody>
      </p:sp>
      <p:sp>
        <p:nvSpPr>
          <p:cNvPr id="50" name="任意多边形 49"/>
          <p:cNvSpPr/>
          <p:nvPr>
            <p:custDataLst>
              <p:tags r:id="rId4"/>
            </p:custDataLst>
          </p:nvPr>
        </p:nvSpPr>
        <p:spPr>
          <a:xfrm>
            <a:off x="142844" y="2155656"/>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护罩</a:t>
            </a:r>
            <a:endParaRPr lang="zh-CN" altLang="en-US" kern="1200" baseline="0">
              <a:latin typeface="Verdana" pitchFamily="34" charset="0"/>
              <a:ea typeface="微软雅黑" pitchFamily="34" charset="-122"/>
            </a:endParaRPr>
          </a:p>
        </p:txBody>
      </p:sp>
      <p:sp>
        <p:nvSpPr>
          <p:cNvPr id="51" name="任意多边形 50"/>
          <p:cNvSpPr/>
          <p:nvPr>
            <p:custDataLst>
              <p:tags r:id="rId5"/>
            </p:custDataLst>
          </p:nvPr>
        </p:nvSpPr>
        <p:spPr>
          <a:xfrm>
            <a:off x="142844" y="4776176"/>
            <a:ext cx="8786874" cy="94423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特点</a:t>
            </a:r>
            <a:endParaRPr lang="zh-CN" altLang="en-US" kern="1200" baseline="0">
              <a:latin typeface="Verdana" pitchFamily="34" charset="0"/>
              <a:ea typeface="微软雅黑" pitchFamily="34" charset="-122"/>
            </a:endParaRPr>
          </a:p>
        </p:txBody>
      </p:sp>
      <p:sp>
        <p:nvSpPr>
          <p:cNvPr id="52" name="任意多边形 51"/>
          <p:cNvSpPr/>
          <p:nvPr>
            <p:custDataLst>
              <p:tags r:id="rId6"/>
            </p:custDataLst>
          </p:nvPr>
        </p:nvSpPr>
        <p:spPr>
          <a:xfrm>
            <a:off x="142844" y="1291560"/>
            <a:ext cx="8786874" cy="77255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a:latin typeface="Verdana" pitchFamily="34" charset="0"/>
              <a:ea typeface="微软雅黑" pitchFamily="34" charset="-122"/>
            </a:endParaRPr>
          </a:p>
        </p:txBody>
      </p:sp>
      <p:graphicFrame>
        <p:nvGraphicFramePr>
          <p:cNvPr id="9" name="图示 8"/>
          <p:cNvGraphicFramePr/>
          <p:nvPr>
            <p:custDataLst>
              <p:tags r:id="rId7"/>
            </p:custDataLst>
            <p:extLst>
              <p:ext uri="{D42A27DB-BD31-4B8C-83A1-F6EECF244321}">
                <p14:modId xmlns:p14="http://schemas.microsoft.com/office/powerpoint/2010/main" val="1625791807"/>
              </p:ext>
            </p:extLst>
          </p:nvPr>
        </p:nvGraphicFramePr>
        <p:xfrm>
          <a:off x="928662" y="1352980"/>
          <a:ext cx="8001024" cy="517236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74146374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a:blip r:embed="rId8"/>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半球配件</a:t>
            </a:r>
            <a:endParaRPr lang="en-US" altLang="zh-CN" smtClean="0"/>
          </a:p>
        </p:txBody>
      </p:sp>
      <p:sp>
        <p:nvSpPr>
          <p:cNvPr id="7" name="任意多边形 6"/>
          <p:cNvSpPr/>
          <p:nvPr>
            <p:custDataLst>
              <p:tags r:id="rId2"/>
            </p:custDataLst>
          </p:nvPr>
        </p:nvSpPr>
        <p:spPr>
          <a:xfrm>
            <a:off x="142844" y="3882708"/>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smtClean="0">
                <a:latin typeface="Verdana" pitchFamily="34" charset="0"/>
                <a:ea typeface="微软雅黑" pitchFamily="34" charset="-122"/>
              </a:rPr>
              <a:t>支架</a:t>
            </a:r>
            <a:endParaRPr lang="zh-CN" altLang="en-US" kern="1200" baseline="0">
              <a:latin typeface="Verdana" pitchFamily="34" charset="0"/>
              <a:ea typeface="微软雅黑" pitchFamily="34" charset="-122"/>
            </a:endParaRPr>
          </a:p>
        </p:txBody>
      </p:sp>
      <p:sp>
        <p:nvSpPr>
          <p:cNvPr id="8" name="任意多边形 7"/>
          <p:cNvSpPr/>
          <p:nvPr>
            <p:custDataLst>
              <p:tags r:id="rId3"/>
            </p:custDataLst>
          </p:nvPr>
        </p:nvSpPr>
        <p:spPr>
          <a:xfrm>
            <a:off x="142844" y="2084788"/>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护罩</a:t>
            </a:r>
            <a:endParaRPr lang="zh-CN" altLang="en-US" kern="1200" baseline="0">
              <a:latin typeface="Verdana" pitchFamily="34" charset="0"/>
              <a:ea typeface="微软雅黑" pitchFamily="34" charset="-122"/>
            </a:endParaRPr>
          </a:p>
        </p:txBody>
      </p:sp>
      <p:sp>
        <p:nvSpPr>
          <p:cNvPr id="9" name="任意多边形 8"/>
          <p:cNvSpPr/>
          <p:nvPr>
            <p:custDataLst>
              <p:tags r:id="rId4"/>
            </p:custDataLst>
          </p:nvPr>
        </p:nvSpPr>
        <p:spPr>
          <a:xfrm>
            <a:off x="142844" y="4705308"/>
            <a:ext cx="8786874" cy="94423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特点</a:t>
            </a:r>
            <a:endParaRPr lang="zh-CN" altLang="en-US" kern="1200" baseline="0">
              <a:latin typeface="Verdana" pitchFamily="34" charset="0"/>
              <a:ea typeface="微软雅黑" pitchFamily="34" charset="-122"/>
            </a:endParaRPr>
          </a:p>
        </p:txBody>
      </p:sp>
      <p:sp>
        <p:nvSpPr>
          <p:cNvPr id="10" name="任意多边形 9"/>
          <p:cNvSpPr/>
          <p:nvPr>
            <p:custDataLst>
              <p:tags r:id="rId5"/>
            </p:custDataLst>
          </p:nvPr>
        </p:nvSpPr>
        <p:spPr>
          <a:xfrm>
            <a:off x="142844" y="1220692"/>
            <a:ext cx="8786874" cy="77255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a:latin typeface="Verdana" pitchFamily="34" charset="0"/>
              <a:ea typeface="微软雅黑" pitchFamily="34" charset="-122"/>
            </a:endParaRPr>
          </a:p>
        </p:txBody>
      </p:sp>
      <p:graphicFrame>
        <p:nvGraphicFramePr>
          <p:cNvPr id="12" name="图示 11"/>
          <p:cNvGraphicFramePr/>
          <p:nvPr>
            <p:custDataLst>
              <p:tags r:id="rId6"/>
            </p:custDataLst>
            <p:extLst>
              <p:ext uri="{D42A27DB-BD31-4B8C-83A1-F6EECF244321}">
                <p14:modId xmlns:p14="http://schemas.microsoft.com/office/powerpoint/2010/main" val="802647294"/>
              </p:ext>
            </p:extLst>
          </p:nvPr>
        </p:nvGraphicFramePr>
        <p:xfrm>
          <a:off x="103808" y="1353550"/>
          <a:ext cx="8111530" cy="52438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1585506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8" name="任意多边形 7"/>
          <p:cNvSpPr/>
          <p:nvPr>
            <p:custDataLst>
              <p:tags r:id="rId1"/>
            </p:custDataLst>
          </p:nvPr>
        </p:nvSpPr>
        <p:spPr>
          <a:xfrm>
            <a:off x="142844" y="3955286"/>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smtClean="0">
                <a:latin typeface="Verdana" pitchFamily="34" charset="0"/>
                <a:ea typeface="微软雅黑" pitchFamily="34" charset="-122"/>
              </a:rPr>
              <a:t>支架</a:t>
            </a:r>
            <a:endParaRPr lang="zh-CN" altLang="en-US" kern="1200" baseline="0">
              <a:latin typeface="Verdana" pitchFamily="34" charset="0"/>
              <a:ea typeface="微软雅黑" pitchFamily="34" charset="-122"/>
            </a:endParaRPr>
          </a:p>
        </p:txBody>
      </p:sp>
      <p:sp>
        <p:nvSpPr>
          <p:cNvPr id="12" name="任意多边形 11"/>
          <p:cNvSpPr/>
          <p:nvPr>
            <p:custDataLst>
              <p:tags r:id="rId2"/>
            </p:custDataLst>
          </p:nvPr>
        </p:nvSpPr>
        <p:spPr>
          <a:xfrm>
            <a:off x="142844" y="2157366"/>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护罩</a:t>
            </a:r>
            <a:endParaRPr lang="zh-CN" altLang="en-US" kern="1200" baseline="0">
              <a:latin typeface="Verdana" pitchFamily="34" charset="0"/>
              <a:ea typeface="微软雅黑" pitchFamily="34" charset="-122"/>
            </a:endParaRPr>
          </a:p>
        </p:txBody>
      </p:sp>
      <p:sp>
        <p:nvSpPr>
          <p:cNvPr id="13" name="任意多边形 12"/>
          <p:cNvSpPr/>
          <p:nvPr>
            <p:custDataLst>
              <p:tags r:id="rId3"/>
            </p:custDataLst>
          </p:nvPr>
        </p:nvSpPr>
        <p:spPr>
          <a:xfrm>
            <a:off x="142844" y="4777886"/>
            <a:ext cx="8786874" cy="94423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特点</a:t>
            </a:r>
            <a:endParaRPr lang="zh-CN" altLang="en-US" kern="1200" baseline="0">
              <a:latin typeface="Verdana" pitchFamily="34" charset="0"/>
              <a:ea typeface="微软雅黑" pitchFamily="34" charset="-122"/>
            </a:endParaRPr>
          </a:p>
        </p:txBody>
      </p:sp>
      <p:sp>
        <p:nvSpPr>
          <p:cNvPr id="14" name="任意多边形 13"/>
          <p:cNvSpPr/>
          <p:nvPr>
            <p:custDataLst>
              <p:tags r:id="rId4"/>
            </p:custDataLst>
          </p:nvPr>
        </p:nvSpPr>
        <p:spPr>
          <a:xfrm>
            <a:off x="142844" y="1293270"/>
            <a:ext cx="8786874" cy="77255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a:latin typeface="Verdana" pitchFamily="34" charset="0"/>
              <a:ea typeface="微软雅黑" pitchFamily="34" charset="-122"/>
            </a:endParaRPr>
          </a:p>
        </p:txBody>
      </p:sp>
      <p:sp>
        <p:nvSpPr>
          <p:cNvPr id="2" name="标题 1"/>
          <p:cNvSpPr>
            <a:spLocks noGrp="1"/>
          </p:cNvSpPr>
          <p:nvPr>
            <p:ph type="title"/>
            <p:custDataLst>
              <p:tags r:id="rId5"/>
            </p:custDataLst>
          </p:nvPr>
        </p:nvSpPr>
        <p:spPr/>
        <p:txBody>
          <a:bodyPr/>
          <a:lstStyle/>
          <a:p>
            <a:r>
              <a:rPr lang="zh-CN" altLang="en-US" smtClean="0"/>
              <a:t>筒机配件</a:t>
            </a:r>
            <a:endParaRPr lang="en-US" altLang="zh-CN" smtClean="0"/>
          </a:p>
        </p:txBody>
      </p:sp>
      <p:sp>
        <p:nvSpPr>
          <p:cNvPr id="1030" name="Rectangle 6"/>
          <p:cNvSpPr>
            <a:spLocks noChangeArrowheads="1"/>
          </p:cNvSpPr>
          <p:nvPr>
            <p:custDataLst>
              <p:tags r:id="rId6"/>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2" name="图示 41"/>
          <p:cNvGraphicFramePr/>
          <p:nvPr>
            <p:custDataLst>
              <p:tags r:id="rId7"/>
            </p:custDataLst>
            <p:extLst>
              <p:ext uri="{D42A27DB-BD31-4B8C-83A1-F6EECF244321}">
                <p14:modId xmlns:p14="http://schemas.microsoft.com/office/powerpoint/2010/main" val="1903553959"/>
              </p:ext>
            </p:extLst>
          </p:nvPr>
        </p:nvGraphicFramePr>
        <p:xfrm>
          <a:off x="928662" y="1368291"/>
          <a:ext cx="6548461" cy="537307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0041067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a:blip r:embed="rId8"/>
          <a:stretch>
            <a:fillRect/>
          </a:stretch>
        </a:blipFill>
        <a:effectLst/>
      </p:bgPr>
    </p:bg>
    <p:spTree>
      <p:nvGrpSpPr>
        <p:cNvPr id="1" name=""/>
        <p:cNvGrpSpPr/>
        <p:nvPr/>
      </p:nvGrpSpPr>
      <p:grpSpPr>
        <a:xfrm>
          <a:off x="0" y="0"/>
          <a:ext cx="0" cy="0"/>
          <a:chOff x="0" y="0"/>
          <a:chExt cx="0" cy="0"/>
        </a:xfrm>
      </p:grpSpPr>
      <p:sp>
        <p:nvSpPr>
          <p:cNvPr id="8" name="任意多边形 7"/>
          <p:cNvSpPr/>
          <p:nvPr>
            <p:custDataLst>
              <p:tags r:id="rId1"/>
            </p:custDataLst>
          </p:nvPr>
        </p:nvSpPr>
        <p:spPr>
          <a:xfrm>
            <a:off x="142844" y="3954716"/>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smtClean="0">
                <a:latin typeface="Verdana" pitchFamily="34" charset="0"/>
                <a:ea typeface="微软雅黑" pitchFamily="34" charset="-122"/>
              </a:rPr>
              <a:t>支架</a:t>
            </a:r>
            <a:endParaRPr lang="zh-CN" altLang="en-US" kern="1200" baseline="0">
              <a:latin typeface="Verdana" pitchFamily="34" charset="0"/>
              <a:ea typeface="微软雅黑" pitchFamily="34" charset="-122"/>
            </a:endParaRPr>
          </a:p>
        </p:txBody>
      </p:sp>
      <p:sp>
        <p:nvSpPr>
          <p:cNvPr id="9" name="任意多边形 8"/>
          <p:cNvSpPr/>
          <p:nvPr>
            <p:custDataLst>
              <p:tags r:id="rId2"/>
            </p:custDataLst>
          </p:nvPr>
        </p:nvSpPr>
        <p:spPr>
          <a:xfrm>
            <a:off x="142844" y="4777316"/>
            <a:ext cx="8786874" cy="94423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特点</a:t>
            </a:r>
            <a:endParaRPr lang="zh-CN" altLang="en-US" kern="1200" baseline="0">
              <a:latin typeface="Verdana" pitchFamily="34" charset="0"/>
              <a:ea typeface="微软雅黑" pitchFamily="34" charset="-122"/>
            </a:endParaRPr>
          </a:p>
        </p:txBody>
      </p:sp>
      <p:sp>
        <p:nvSpPr>
          <p:cNvPr id="19" name="任意多边形 18"/>
          <p:cNvSpPr/>
          <p:nvPr>
            <p:custDataLst>
              <p:tags r:id="rId3"/>
            </p:custDataLst>
          </p:nvPr>
        </p:nvSpPr>
        <p:spPr>
          <a:xfrm>
            <a:off x="142844" y="2156796"/>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护罩</a:t>
            </a:r>
            <a:endParaRPr lang="zh-CN" altLang="en-US" kern="1200" baseline="0">
              <a:latin typeface="Verdana" pitchFamily="34" charset="0"/>
              <a:ea typeface="微软雅黑" pitchFamily="34" charset="-122"/>
            </a:endParaRPr>
          </a:p>
        </p:txBody>
      </p:sp>
      <p:sp>
        <p:nvSpPr>
          <p:cNvPr id="22" name="任意多边形 21"/>
          <p:cNvSpPr/>
          <p:nvPr>
            <p:custDataLst>
              <p:tags r:id="rId4"/>
            </p:custDataLst>
          </p:nvPr>
        </p:nvSpPr>
        <p:spPr>
          <a:xfrm>
            <a:off x="142844" y="1292700"/>
            <a:ext cx="8786874" cy="77255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a:latin typeface="Verdana" pitchFamily="34" charset="0"/>
              <a:ea typeface="微软雅黑" pitchFamily="34" charset="-122"/>
            </a:endParaRPr>
          </a:p>
        </p:txBody>
      </p:sp>
      <p:sp>
        <p:nvSpPr>
          <p:cNvPr id="2" name="标题 1"/>
          <p:cNvSpPr>
            <a:spLocks noGrp="1"/>
          </p:cNvSpPr>
          <p:nvPr>
            <p:ph type="title"/>
            <p:custDataLst>
              <p:tags r:id="rId5"/>
            </p:custDataLst>
          </p:nvPr>
        </p:nvSpPr>
        <p:spPr/>
        <p:txBody>
          <a:bodyPr/>
          <a:lstStyle/>
          <a:p>
            <a:r>
              <a:rPr lang="zh-CN" altLang="en-US" smtClean="0"/>
              <a:t>球机支架</a:t>
            </a:r>
            <a:endParaRPr lang="en-US" altLang="zh-CN" smtClean="0"/>
          </a:p>
        </p:txBody>
      </p:sp>
      <p:graphicFrame>
        <p:nvGraphicFramePr>
          <p:cNvPr id="55" name="图示 54"/>
          <p:cNvGraphicFramePr/>
          <p:nvPr>
            <p:custDataLst>
              <p:tags r:id="rId6"/>
            </p:custDataLst>
            <p:extLst>
              <p:ext uri="{D42A27DB-BD31-4B8C-83A1-F6EECF244321}">
                <p14:modId xmlns:p14="http://schemas.microsoft.com/office/powerpoint/2010/main" val="2376609364"/>
              </p:ext>
            </p:extLst>
          </p:nvPr>
        </p:nvGraphicFramePr>
        <p:xfrm>
          <a:off x="1000101" y="1311511"/>
          <a:ext cx="7715326" cy="535784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12805589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10" name="标题 9"/>
          <p:cNvSpPr>
            <a:spLocks noGrp="1"/>
          </p:cNvSpPr>
          <p:nvPr>
            <p:ph type="title"/>
            <p:custDataLst>
              <p:tags r:id="rId1"/>
            </p:custDataLst>
          </p:nvPr>
        </p:nvSpPr>
        <p:spPr/>
        <p:txBody>
          <a:bodyPr/>
          <a:lstStyle/>
          <a:p>
            <a:r>
              <a:rPr lang="zh-CN" altLang="en-US" sz="2800" smtClean="0"/>
              <a:t>目录</a:t>
            </a:r>
            <a:endParaRPr lang="zh-CN" altLang="en-US" sz="2800"/>
          </a:p>
        </p:txBody>
      </p:sp>
      <p:sp>
        <p:nvSpPr>
          <p:cNvPr id="15362" name="Rectangle 9"/>
          <p:cNvSpPr>
            <a:spLocks noGrp="1" noChangeArrowheads="1"/>
          </p:cNvSpPr>
          <p:nvPr>
            <p:ph idx="1"/>
            <p:custDataLst>
              <p:tags r:id="rId2"/>
            </p:custDataLst>
          </p:nvPr>
        </p:nvSpPr>
        <p:spPr>
          <a:xfrm>
            <a:off x="3275856" y="2420888"/>
            <a:ext cx="4032448" cy="2592288"/>
          </a:xfrm>
        </p:spPr>
        <p:txBody>
          <a:bodyPr/>
          <a:lstStyle/>
          <a:p>
            <a:pPr marL="0" indent="0" eaLnBrk="1" hangingPunct="1">
              <a:buClr>
                <a:srgbClr val="C00000"/>
              </a:buClr>
              <a:buNone/>
            </a:pPr>
            <a:r>
              <a:rPr lang="zh-CN" altLang="en-US" sz="2400" smtClean="0">
                <a:latin typeface="+mn-ea"/>
              </a:rPr>
              <a:t>摄像机选型</a:t>
            </a:r>
            <a:endParaRPr lang="en-US" altLang="zh-CN" sz="2400"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    </a:t>
            </a:r>
            <a:r>
              <a:rPr lang="zh-CN" altLang="en-US" sz="2400" b="1" smtClean="0">
                <a:latin typeface="+mn-ea"/>
              </a:rPr>
              <a:t>高清产品方案</a:t>
            </a:r>
            <a:endParaRPr lang="en-US" altLang="zh-CN" sz="2400" b="1"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产品聚焦及方案</a:t>
            </a:r>
            <a:endParaRPr lang="en-US" altLang="zh-CN" sz="2400" smtClean="0">
              <a:latin typeface="+mn-ea"/>
            </a:endParaRPr>
          </a:p>
        </p:txBody>
      </p:sp>
      <p:sp>
        <p:nvSpPr>
          <p:cNvPr id="4" name="流程图: 延期 3"/>
          <p:cNvSpPr/>
          <p:nvPr>
            <p:custDataLst>
              <p:tags r:id="rId3"/>
            </p:custDataLst>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custDataLst>
              <p:tags r:id="rId4"/>
            </p:custDataLst>
          </p:nvPr>
        </p:nvSpPr>
        <p:spPr>
          <a:xfrm>
            <a:off x="2411760" y="2348880"/>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5"/>
            </p:custDataLst>
          </p:nvPr>
        </p:nvSpPr>
        <p:spPr>
          <a:xfrm>
            <a:off x="2627784" y="3368452"/>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6"/>
            </p:custDataLst>
          </p:nvPr>
        </p:nvSpPr>
        <p:spPr>
          <a:xfrm>
            <a:off x="2411760" y="4365104"/>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998465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11" name="任意多边形 10"/>
          <p:cNvSpPr/>
          <p:nvPr>
            <p:custDataLst>
              <p:tags r:id="rId1"/>
            </p:custDataLst>
          </p:nvPr>
        </p:nvSpPr>
        <p:spPr>
          <a:xfrm>
            <a:off x="142844" y="3716462"/>
            <a:ext cx="8786874" cy="792658"/>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smtClean="0">
                <a:latin typeface="Verdana" pitchFamily="34" charset="0"/>
                <a:ea typeface="微软雅黑" pitchFamily="34" charset="-122"/>
              </a:rPr>
              <a:t>特点</a:t>
            </a:r>
            <a:endParaRPr lang="zh-CN" altLang="en-US" kern="1200" baseline="0">
              <a:latin typeface="Verdana" pitchFamily="34" charset="0"/>
              <a:ea typeface="微软雅黑" pitchFamily="34" charset="-122"/>
            </a:endParaRPr>
          </a:p>
        </p:txBody>
      </p:sp>
      <p:sp>
        <p:nvSpPr>
          <p:cNvPr id="12" name="任意多边形 11"/>
          <p:cNvSpPr/>
          <p:nvPr>
            <p:custDataLst>
              <p:tags r:id="rId2"/>
            </p:custDataLst>
          </p:nvPr>
        </p:nvSpPr>
        <p:spPr>
          <a:xfrm>
            <a:off x="142844" y="2857938"/>
            <a:ext cx="8786874" cy="78708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外形</a:t>
            </a:r>
            <a:endParaRPr lang="zh-CN" altLang="en-US" kern="1200" baseline="0">
              <a:latin typeface="Verdana" pitchFamily="34" charset="0"/>
              <a:ea typeface="微软雅黑" pitchFamily="34" charset="-122"/>
            </a:endParaRPr>
          </a:p>
        </p:txBody>
      </p:sp>
      <p:sp>
        <p:nvSpPr>
          <p:cNvPr id="13" name="任意多边形 12"/>
          <p:cNvSpPr/>
          <p:nvPr>
            <p:custDataLst>
              <p:tags r:id="rId3"/>
            </p:custDataLst>
          </p:nvPr>
        </p:nvSpPr>
        <p:spPr>
          <a:xfrm>
            <a:off x="142844" y="1994538"/>
            <a:ext cx="8786874" cy="786390"/>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安装环境</a:t>
            </a:r>
            <a:endParaRPr lang="zh-CN" altLang="en-US" kern="1200" baseline="0">
              <a:latin typeface="Verdana" pitchFamily="34" charset="0"/>
              <a:ea typeface="微软雅黑" pitchFamily="34" charset="-122"/>
            </a:endParaRPr>
          </a:p>
        </p:txBody>
      </p:sp>
      <p:sp>
        <p:nvSpPr>
          <p:cNvPr id="14" name="任意多边形 13"/>
          <p:cNvSpPr/>
          <p:nvPr>
            <p:custDataLst>
              <p:tags r:id="rId4"/>
            </p:custDataLst>
          </p:nvPr>
        </p:nvSpPr>
        <p:spPr>
          <a:xfrm>
            <a:off x="142844" y="1120183"/>
            <a:ext cx="8786874" cy="79753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a:latin typeface="Verdana" pitchFamily="34" charset="0"/>
              <a:ea typeface="微软雅黑" pitchFamily="34" charset="-122"/>
            </a:endParaRPr>
          </a:p>
        </p:txBody>
      </p:sp>
      <p:sp>
        <p:nvSpPr>
          <p:cNvPr id="2" name="标题 1"/>
          <p:cNvSpPr>
            <a:spLocks noGrp="1"/>
          </p:cNvSpPr>
          <p:nvPr>
            <p:ph type="title"/>
            <p:custDataLst>
              <p:tags r:id="rId5"/>
            </p:custDataLst>
          </p:nvPr>
        </p:nvSpPr>
        <p:spPr/>
        <p:txBody>
          <a:bodyPr/>
          <a:lstStyle/>
          <a:p>
            <a:r>
              <a:rPr lang="zh-CN" altLang="en-US" smtClean="0"/>
              <a:t>室内摄像机</a:t>
            </a:r>
            <a:endParaRPr lang="en-US" altLang="zh-CN" smtClean="0"/>
          </a:p>
        </p:txBody>
      </p:sp>
      <p:graphicFrame>
        <p:nvGraphicFramePr>
          <p:cNvPr id="51" name="图示 50"/>
          <p:cNvGraphicFramePr/>
          <p:nvPr>
            <p:custDataLst>
              <p:tags r:id="rId6"/>
            </p:custDataLst>
          </p:nvPr>
        </p:nvGraphicFramePr>
        <p:xfrm>
          <a:off x="928662" y="1071546"/>
          <a:ext cx="8072494" cy="487258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05024834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a:blip r:embed="rId20"/>
          <a:stretch>
            <a:fillRect/>
          </a:stretch>
        </a:blipFill>
        <a:effectLst/>
      </p:bgPr>
    </p:bg>
    <p:spTree>
      <p:nvGrpSpPr>
        <p:cNvPr id="1" name=""/>
        <p:cNvGrpSpPr/>
        <p:nvPr/>
      </p:nvGrpSpPr>
      <p:grpSpPr>
        <a:xfrm>
          <a:off x="0" y="0"/>
          <a:ext cx="0" cy="0"/>
          <a:chOff x="0" y="0"/>
          <a:chExt cx="0" cy="0"/>
        </a:xfrm>
      </p:grpSpPr>
      <p:sp>
        <p:nvSpPr>
          <p:cNvPr id="48" name="任意多边形 47"/>
          <p:cNvSpPr/>
          <p:nvPr>
            <p:custDataLst>
              <p:tags r:id="rId1"/>
            </p:custDataLst>
          </p:nvPr>
        </p:nvSpPr>
        <p:spPr>
          <a:xfrm>
            <a:off x="2051050" y="1484313"/>
            <a:ext cx="4826000" cy="3744912"/>
          </a:xfrm>
          <a:custGeom>
            <a:avLst/>
            <a:gdLst>
              <a:gd name="connsiteX0" fmla="*/ 0 w 3759200"/>
              <a:gd name="connsiteY0" fmla="*/ 0 h 2819400"/>
              <a:gd name="connsiteX1" fmla="*/ 1536700 w 3759200"/>
              <a:gd name="connsiteY1" fmla="*/ 584200 h 2819400"/>
              <a:gd name="connsiteX2" fmla="*/ 1178256 w 3759200"/>
              <a:gd name="connsiteY2" fmla="*/ 2145196 h 2819400"/>
              <a:gd name="connsiteX3" fmla="*/ 3759200 w 3759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3759200" h="2819400">
                <a:moveTo>
                  <a:pt x="0" y="0"/>
                </a:moveTo>
                <a:cubicBezTo>
                  <a:pt x="768350" y="113241"/>
                  <a:pt x="1340324" y="226667"/>
                  <a:pt x="1536700" y="584200"/>
                </a:cubicBezTo>
                <a:cubicBezTo>
                  <a:pt x="1733076" y="941733"/>
                  <a:pt x="807839" y="1772663"/>
                  <a:pt x="1178256" y="2145196"/>
                </a:cubicBezTo>
                <a:cubicBezTo>
                  <a:pt x="1475233" y="2492136"/>
                  <a:pt x="2064808" y="2669116"/>
                  <a:pt x="3759200" y="2819400"/>
                </a:cubicBezTo>
              </a:path>
            </a:pathLst>
          </a:cu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5" name="矩形标注 54"/>
          <p:cNvSpPr>
            <a:spLocks noChangeArrowheads="1"/>
          </p:cNvSpPr>
          <p:nvPr>
            <p:custDataLst>
              <p:tags r:id="rId2"/>
            </p:custDataLst>
          </p:nvPr>
        </p:nvSpPr>
        <p:spPr bwMode="auto">
          <a:xfrm>
            <a:off x="428596" y="2708277"/>
            <a:ext cx="2919442" cy="2006607"/>
          </a:xfrm>
          <a:prstGeom prst="wedgeRectCallout">
            <a:avLst>
              <a:gd name="adj1" fmla="val -12136"/>
              <a:gd name="adj2" fmla="val -70541"/>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smtClean="0">
                <a:solidFill>
                  <a:schemeClr val="tx1"/>
                </a:solidFill>
                <a:cs typeface="微软雅黑"/>
              </a:rPr>
              <a:t>传统模拟摄像机：</a:t>
            </a:r>
            <a:endParaRPr lang="en-US" altLang="zh-CN" sz="1600" smtClean="0">
              <a:solidFill>
                <a:schemeClr val="tx1"/>
              </a:solidFill>
              <a:cs typeface="微软雅黑"/>
            </a:endParaRPr>
          </a:p>
          <a:p>
            <a:pPr>
              <a:lnSpc>
                <a:spcPts val="2000"/>
              </a:lnSpc>
              <a:buClr>
                <a:srgbClr val="C00000"/>
              </a:buClr>
              <a:buFont typeface="Wingdings" pitchFamily="2" charset="2"/>
              <a:buChar char="p"/>
              <a:defRPr/>
            </a:pPr>
            <a:endParaRPr lang="en-US" altLang="zh-CN" sz="1600" smtClean="0">
              <a:solidFill>
                <a:schemeClr val="tx1"/>
              </a:solidFill>
              <a:cs typeface="微软雅黑"/>
            </a:endParaRPr>
          </a:p>
          <a:p>
            <a:pPr>
              <a:lnSpc>
                <a:spcPts val="2000"/>
              </a:lnSpc>
              <a:buClr>
                <a:srgbClr val="C00000"/>
              </a:buClr>
              <a:buFont typeface="Wingdings" pitchFamily="2" charset="2"/>
              <a:buChar char="p"/>
              <a:defRPr/>
            </a:pPr>
            <a:r>
              <a:rPr lang="en-US" altLang="zh-CN" sz="1600" smtClean="0">
                <a:solidFill>
                  <a:schemeClr val="tx1"/>
                </a:solidFill>
                <a:cs typeface="微软雅黑"/>
              </a:rPr>
              <a:t>CCD</a:t>
            </a:r>
            <a:r>
              <a:rPr lang="zh-CN" altLang="en-US" sz="1600" smtClean="0">
                <a:solidFill>
                  <a:schemeClr val="tx1"/>
                </a:solidFill>
                <a:cs typeface="微软雅黑"/>
              </a:rPr>
              <a:t>传感器有效像素数约为</a:t>
            </a:r>
            <a:r>
              <a:rPr lang="en-US" altLang="zh-CN" sz="1600" smtClean="0">
                <a:solidFill>
                  <a:schemeClr val="tx1"/>
                </a:solidFill>
                <a:cs typeface="微软雅黑"/>
              </a:rPr>
              <a:t>35</a:t>
            </a:r>
            <a:r>
              <a:rPr lang="zh-CN" altLang="en-US" sz="1600" smtClean="0">
                <a:solidFill>
                  <a:schemeClr val="tx1"/>
                </a:solidFill>
                <a:cs typeface="微软雅黑"/>
              </a:rPr>
              <a:t>万</a:t>
            </a:r>
            <a:r>
              <a:rPr lang="en-US" altLang="zh-CN" sz="1600" smtClean="0">
                <a:solidFill>
                  <a:schemeClr val="tx1"/>
                </a:solidFill>
                <a:cs typeface="微软雅黑"/>
              </a:rPr>
              <a:t>~40</a:t>
            </a:r>
            <a:r>
              <a:rPr lang="zh-CN" altLang="en-US" sz="1600" smtClean="0">
                <a:solidFill>
                  <a:schemeClr val="tx1"/>
                </a:solidFill>
                <a:cs typeface="微软雅黑"/>
              </a:rPr>
              <a:t>万像素，最大分辨力</a:t>
            </a:r>
            <a:r>
              <a:rPr lang="en-US" altLang="zh-CN" sz="1600" smtClean="0">
                <a:solidFill>
                  <a:schemeClr val="tx1"/>
                </a:solidFill>
                <a:cs typeface="微软雅黑"/>
              </a:rPr>
              <a:t>540</a:t>
            </a:r>
            <a:r>
              <a:rPr lang="zh-CN" altLang="en-US" sz="1600" smtClean="0">
                <a:solidFill>
                  <a:schemeClr val="tx1"/>
                </a:solidFill>
                <a:cs typeface="微软雅黑"/>
              </a:rPr>
              <a:t>线</a:t>
            </a:r>
            <a:endParaRPr lang="en-US" altLang="zh-CN" sz="1600" smtClean="0">
              <a:solidFill>
                <a:schemeClr val="tx1"/>
              </a:solidFill>
              <a:cs typeface="微软雅黑"/>
            </a:endParaRPr>
          </a:p>
          <a:p>
            <a:pPr>
              <a:lnSpc>
                <a:spcPts val="2000"/>
              </a:lnSpc>
              <a:buClr>
                <a:srgbClr val="C00000"/>
              </a:buClr>
              <a:buFont typeface="Wingdings" pitchFamily="2" charset="2"/>
              <a:buChar char="p"/>
              <a:defRPr/>
            </a:pPr>
            <a:r>
              <a:rPr lang="zh-CN" altLang="en-US" sz="1600" smtClean="0">
                <a:solidFill>
                  <a:schemeClr val="tx1"/>
                </a:solidFill>
                <a:cs typeface="微软雅黑"/>
              </a:rPr>
              <a:t>模拟视频信号传输过程中会损失清晰度</a:t>
            </a:r>
            <a:endParaRPr lang="en-US" altLang="zh-CN" sz="1600" smtClean="0">
              <a:solidFill>
                <a:schemeClr val="tx1"/>
              </a:solidFill>
              <a:cs typeface="微软雅黑"/>
            </a:endParaRPr>
          </a:p>
        </p:txBody>
      </p:sp>
      <p:grpSp>
        <p:nvGrpSpPr>
          <p:cNvPr id="2" name="组合 216"/>
          <p:cNvGrpSpPr/>
          <p:nvPr>
            <p:custDataLst>
              <p:tags r:id="rId3"/>
            </p:custDataLst>
          </p:nvPr>
        </p:nvGrpSpPr>
        <p:grpSpPr>
          <a:xfrm>
            <a:off x="6516689" y="5084762"/>
            <a:ext cx="2115978" cy="1519418"/>
            <a:chOff x="4139952" y="3555921"/>
            <a:chExt cx="1222274" cy="1094135"/>
          </a:xfrm>
        </p:grpSpPr>
        <p:pic>
          <p:nvPicPr>
            <p:cNvPr id="28689" name="Picture 26" descr="DVR"/>
            <p:cNvPicPr>
              <a:picLocks noChangeAspect="1" noChangeArrowheads="1"/>
            </p:cNvPicPr>
            <p:nvPr>
              <p:custDataLst>
                <p:tags r:id="rId16"/>
              </p:custDataLst>
            </p:nvPr>
          </p:nvPicPr>
          <p:blipFill>
            <a:blip r:embed="rId21"/>
            <a:stretch>
              <a:fillRect/>
            </a:stretch>
          </p:blipFill>
          <p:spPr bwMode="auto">
            <a:xfrm>
              <a:off x="4139952" y="3555921"/>
              <a:ext cx="1222274" cy="711057"/>
            </a:xfrm>
            <a:prstGeom prst="rect">
              <a:avLst/>
            </a:prstGeom>
            <a:noFill/>
            <a:ln w="9525">
              <a:noFill/>
              <a:miter lim="800000"/>
            </a:ln>
          </p:spPr>
        </p:pic>
        <p:sp>
          <p:nvSpPr>
            <p:cNvPr id="28690" name="TextBox 138"/>
            <p:cNvSpPr txBox="1">
              <a:spLocks noChangeArrowheads="1"/>
            </p:cNvSpPr>
            <p:nvPr>
              <p:custDataLst>
                <p:tags r:id="rId17"/>
              </p:custDataLst>
            </p:nvPr>
          </p:nvSpPr>
          <p:spPr bwMode="auto">
            <a:xfrm>
              <a:off x="4378382" y="4228959"/>
              <a:ext cx="907840" cy="421097"/>
            </a:xfrm>
            <a:prstGeom prst="rect">
              <a:avLst/>
            </a:prstGeom>
            <a:noFill/>
            <a:ln w="9525">
              <a:noFill/>
              <a:miter lim="800000"/>
            </a:ln>
          </p:spPr>
          <p:txBody>
            <a:bodyPr wrap="square">
              <a:spAutoFit/>
            </a:bodyPr>
            <a:lstStyle/>
            <a:p>
              <a:pPr algn="ctr"/>
              <a:r>
                <a:rPr lang="zh-CN" altLang="en-US" sz="1600" smtClean="0">
                  <a:latin typeface="Verdana" pitchFamily="34" charset="0"/>
                </a:rPr>
                <a:t>传统</a:t>
              </a:r>
              <a:r>
                <a:rPr lang="en-US" altLang="zh-CN" sz="1600" smtClean="0">
                  <a:latin typeface="Verdana" pitchFamily="34" charset="0"/>
                </a:rPr>
                <a:t>4CIF</a:t>
              </a:r>
              <a:r>
                <a:rPr lang="zh-CN" altLang="en-US" sz="1600" smtClean="0">
                  <a:latin typeface="Verdana" pitchFamily="34" charset="0"/>
                </a:rPr>
                <a:t>格式</a:t>
              </a:r>
              <a:r>
                <a:rPr lang="en-US" altLang="zh-CN" sz="1600" smtClean="0">
                  <a:latin typeface="Verdana" pitchFamily="34" charset="0"/>
                  <a:ea typeface="微软雅黑"/>
                  <a:cs typeface="微软雅黑"/>
                </a:rPr>
                <a:t>DVR</a:t>
              </a:r>
              <a:endParaRPr lang="zh-CN" altLang="en-US" sz="1600">
                <a:latin typeface="Verdana" pitchFamily="34" charset="0"/>
                <a:ea typeface="微软雅黑"/>
                <a:cs typeface="微软雅黑"/>
              </a:endParaRPr>
            </a:p>
          </p:txBody>
        </p:sp>
      </p:grpSp>
      <p:sp>
        <p:nvSpPr>
          <p:cNvPr id="52" name="矩形标注 51"/>
          <p:cNvSpPr/>
          <p:nvPr>
            <p:custDataLst>
              <p:tags r:id="rId4"/>
            </p:custDataLst>
          </p:nvPr>
        </p:nvSpPr>
        <p:spPr bwMode="auto">
          <a:xfrm>
            <a:off x="468313" y="5072074"/>
            <a:ext cx="4175125" cy="1143008"/>
          </a:xfrm>
          <a:prstGeom prst="wedgeRectCallout">
            <a:avLst>
              <a:gd name="adj1" fmla="val 38374"/>
              <a:gd name="adj2" fmla="val -75564"/>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a:solidFill>
                  <a:schemeClr val="tx1"/>
                </a:solidFill>
              </a:rPr>
              <a:t>同轴电缆：</a:t>
            </a:r>
            <a:endParaRPr lang="en-US" altLang="zh-CN" sz="1600">
              <a:solidFill>
                <a:schemeClr val="tx1"/>
              </a:solidFill>
            </a:endParaRPr>
          </a:p>
          <a:p>
            <a:pPr>
              <a:lnSpc>
                <a:spcPts val="2000"/>
              </a:lnSpc>
              <a:defRPr/>
            </a:pPr>
            <a:endParaRPr lang="en-US" altLang="zh-CN" sz="1600">
              <a:solidFill>
                <a:schemeClr val="tx1"/>
              </a:solidFill>
            </a:endParaRPr>
          </a:p>
          <a:p>
            <a:pPr>
              <a:lnSpc>
                <a:spcPts val="2000"/>
              </a:lnSpc>
              <a:buClr>
                <a:srgbClr val="C00000"/>
              </a:buClr>
              <a:buFont typeface="Wingdings" pitchFamily="2" charset="2"/>
              <a:buChar char="p"/>
              <a:defRPr/>
            </a:pPr>
            <a:r>
              <a:rPr lang="zh-CN" altLang="en-US" sz="1600" smtClean="0">
                <a:solidFill>
                  <a:schemeClr val="tx1"/>
                </a:solidFill>
                <a:cs typeface="微软雅黑"/>
              </a:rPr>
              <a:t>模拟视频信号传输过程中会损失清晰度</a:t>
            </a:r>
            <a:endParaRPr lang="en-US" altLang="zh-CN" sz="1600" smtClean="0">
              <a:solidFill>
                <a:schemeClr val="tx1"/>
              </a:solidFill>
              <a:cs typeface="微软雅黑"/>
            </a:endParaRPr>
          </a:p>
        </p:txBody>
      </p:sp>
      <p:sp>
        <p:nvSpPr>
          <p:cNvPr id="21" name="矩形标注 20"/>
          <p:cNvSpPr/>
          <p:nvPr>
            <p:custDataLst>
              <p:tags r:id="rId5"/>
            </p:custDataLst>
          </p:nvPr>
        </p:nvSpPr>
        <p:spPr>
          <a:xfrm>
            <a:off x="5000628" y="1285860"/>
            <a:ext cx="2952750" cy="1000131"/>
          </a:xfrm>
          <a:prstGeom prst="wedgeRectCallout">
            <a:avLst>
              <a:gd name="adj1" fmla="val 32286"/>
              <a:gd name="adj2" fmla="val 8278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smtClean="0">
                <a:solidFill>
                  <a:schemeClr val="tx1"/>
                </a:solidFill>
              </a:rPr>
              <a:t>模拟显示设备：</a:t>
            </a:r>
            <a:endParaRPr lang="en-US" altLang="zh-CN" sz="1600" smtClean="0">
              <a:solidFill>
                <a:schemeClr val="tx1"/>
              </a:solidFill>
            </a:endParaRPr>
          </a:p>
          <a:p>
            <a:pPr>
              <a:lnSpc>
                <a:spcPts val="2000"/>
              </a:lnSpc>
              <a:buClr>
                <a:srgbClr val="C00000"/>
              </a:buClr>
              <a:buFont typeface="Wingdings" pitchFamily="2" charset="2"/>
              <a:buChar char="•"/>
              <a:defRPr/>
            </a:pPr>
            <a:endParaRPr lang="en-US" altLang="zh-CN" sz="1600" smtClean="0">
              <a:solidFill>
                <a:schemeClr val="tx1"/>
              </a:solidFill>
              <a:cs typeface="微软雅黑"/>
            </a:endParaRPr>
          </a:p>
          <a:p>
            <a:pPr>
              <a:lnSpc>
                <a:spcPts val="2000"/>
              </a:lnSpc>
              <a:buClr>
                <a:srgbClr val="C00000"/>
              </a:buClr>
              <a:buFont typeface="Wingdings" pitchFamily="2" charset="2"/>
              <a:buChar char="p"/>
              <a:defRPr/>
            </a:pPr>
            <a:r>
              <a:rPr lang="zh-CN" altLang="en-US" sz="1600" smtClean="0">
                <a:solidFill>
                  <a:schemeClr val="tx1"/>
                </a:solidFill>
                <a:cs typeface="微软雅黑"/>
              </a:rPr>
              <a:t>显示分辨力在</a:t>
            </a:r>
            <a:r>
              <a:rPr lang="en-US" altLang="zh-CN" sz="1600" smtClean="0">
                <a:solidFill>
                  <a:schemeClr val="tx1"/>
                </a:solidFill>
                <a:cs typeface="微软雅黑"/>
              </a:rPr>
              <a:t>400</a:t>
            </a:r>
            <a:r>
              <a:rPr lang="zh-CN" altLang="en-US" sz="1600" smtClean="0">
                <a:solidFill>
                  <a:schemeClr val="tx1"/>
                </a:solidFill>
                <a:cs typeface="微软雅黑"/>
              </a:rPr>
              <a:t>线左右</a:t>
            </a:r>
            <a:endParaRPr lang="en-US" altLang="zh-CN" sz="1600">
              <a:solidFill>
                <a:schemeClr val="tx1"/>
              </a:solidFill>
              <a:cs typeface="微软雅黑"/>
            </a:endParaRPr>
          </a:p>
        </p:txBody>
      </p:sp>
      <p:sp>
        <p:nvSpPr>
          <p:cNvPr id="22" name="矩形标注 21"/>
          <p:cNvSpPr/>
          <p:nvPr>
            <p:custDataLst>
              <p:tags r:id="rId6"/>
            </p:custDataLst>
          </p:nvPr>
        </p:nvSpPr>
        <p:spPr>
          <a:xfrm>
            <a:off x="3779839" y="3429000"/>
            <a:ext cx="3435368" cy="1008063"/>
          </a:xfrm>
          <a:prstGeom prst="wedgeRectCallout">
            <a:avLst>
              <a:gd name="adj1" fmla="val 44466"/>
              <a:gd name="adj2" fmla="val 11771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smtClean="0">
                <a:solidFill>
                  <a:schemeClr val="tx1"/>
                </a:solidFill>
              </a:rPr>
              <a:t>传统编码存储设备</a:t>
            </a:r>
            <a:r>
              <a:rPr lang="zh-CN" altLang="en-US" sz="1600">
                <a:solidFill>
                  <a:schemeClr val="tx1"/>
                </a:solidFill>
              </a:rPr>
              <a:t>：</a:t>
            </a:r>
            <a:endParaRPr lang="en-US" altLang="zh-CN" sz="1600">
              <a:solidFill>
                <a:schemeClr val="tx1"/>
              </a:solidFill>
            </a:endParaRPr>
          </a:p>
          <a:p>
            <a:pPr>
              <a:lnSpc>
                <a:spcPts val="2000"/>
              </a:lnSpc>
              <a:defRPr/>
            </a:pPr>
            <a:endParaRPr lang="en-US" altLang="zh-CN" sz="1600">
              <a:solidFill>
                <a:schemeClr val="tx1"/>
              </a:solidFill>
            </a:endParaRPr>
          </a:p>
          <a:p>
            <a:pPr>
              <a:lnSpc>
                <a:spcPts val="2000"/>
              </a:lnSpc>
              <a:buClr>
                <a:srgbClr val="C00000"/>
              </a:buClr>
              <a:buFont typeface="Wingdings" pitchFamily="2" charset="2"/>
              <a:buChar char="p"/>
              <a:defRPr/>
            </a:pPr>
            <a:r>
              <a:rPr lang="zh-CN" altLang="en-US" sz="1600">
                <a:solidFill>
                  <a:schemeClr val="tx1"/>
                </a:solidFill>
                <a:cs typeface="微软雅黑"/>
              </a:rPr>
              <a:t>编码</a:t>
            </a:r>
            <a:r>
              <a:rPr lang="zh-CN" altLang="en-US" sz="1600" smtClean="0">
                <a:solidFill>
                  <a:schemeClr val="tx1"/>
                </a:solidFill>
                <a:cs typeface="微软雅黑"/>
              </a:rPr>
              <a:t>格式</a:t>
            </a:r>
            <a:r>
              <a:rPr lang="en-US" altLang="zh-CN" sz="1600" smtClean="0">
                <a:solidFill>
                  <a:schemeClr val="tx1"/>
                </a:solidFill>
                <a:cs typeface="微软雅黑"/>
              </a:rPr>
              <a:t>4CIF(704×576)</a:t>
            </a:r>
            <a:endParaRPr lang="en-US" altLang="zh-CN" sz="1600">
              <a:solidFill>
                <a:schemeClr val="tx1"/>
              </a:solidFill>
              <a:cs typeface="微软雅黑"/>
            </a:endParaRPr>
          </a:p>
        </p:txBody>
      </p:sp>
      <p:sp>
        <p:nvSpPr>
          <p:cNvPr id="23" name="标题 22"/>
          <p:cNvSpPr>
            <a:spLocks noGrp="1"/>
          </p:cNvSpPr>
          <p:nvPr>
            <p:ph type="title"/>
            <p:custDataLst>
              <p:tags r:id="rId7"/>
            </p:custDataLst>
          </p:nvPr>
        </p:nvSpPr>
        <p:spPr/>
        <p:txBody>
          <a:bodyPr/>
          <a:lstStyle/>
          <a:p>
            <a:r>
              <a:rPr lang="zh-CN" altLang="en-US" smtClean="0"/>
              <a:t>为什么看不清？</a:t>
            </a:r>
            <a:endParaRPr lang="zh-CN" altLang="en-US"/>
          </a:p>
        </p:txBody>
      </p:sp>
      <p:pic>
        <p:nvPicPr>
          <p:cNvPr id="24" name="图片 23" descr="未标题-1.png"/>
          <p:cNvPicPr>
            <a:picLocks noChangeAspect="1"/>
          </p:cNvPicPr>
          <p:nvPr>
            <p:custDataLst>
              <p:tags r:id="rId8"/>
            </p:custDataLst>
          </p:nvPr>
        </p:nvPicPr>
        <p:blipFill>
          <a:blip r:embed="rId22"/>
          <a:stretch>
            <a:fillRect/>
          </a:stretch>
        </p:blipFill>
        <p:spPr>
          <a:xfrm>
            <a:off x="1857356" y="5108342"/>
            <a:ext cx="1483357" cy="583252"/>
          </a:xfrm>
          <a:prstGeom prst="rect">
            <a:avLst/>
          </a:prstGeom>
        </p:spPr>
      </p:pic>
      <p:grpSp>
        <p:nvGrpSpPr>
          <p:cNvPr id="3" name="组合 32"/>
          <p:cNvGrpSpPr/>
          <p:nvPr>
            <p:custDataLst>
              <p:tags r:id="rId9"/>
            </p:custDataLst>
          </p:nvPr>
        </p:nvGrpSpPr>
        <p:grpSpPr>
          <a:xfrm>
            <a:off x="7418386" y="2549260"/>
            <a:ext cx="1368456" cy="1289732"/>
            <a:chOff x="7358082" y="2549260"/>
            <a:chExt cx="1368456" cy="1289732"/>
          </a:xfrm>
        </p:grpSpPr>
        <p:pic>
          <p:nvPicPr>
            <p:cNvPr id="25" name="图片 24" descr="CRT彩电.png"/>
            <p:cNvPicPr>
              <a:picLocks noChangeAspect="1"/>
            </p:cNvPicPr>
            <p:nvPr>
              <p:custDataLst>
                <p:tags r:id="rId14"/>
              </p:custDataLst>
            </p:nvPr>
          </p:nvPicPr>
          <p:blipFill>
            <a:blip r:embed="rId23"/>
            <a:stretch>
              <a:fillRect/>
            </a:stretch>
          </p:blipFill>
          <p:spPr>
            <a:xfrm>
              <a:off x="7358082" y="2549260"/>
              <a:ext cx="1333700" cy="1022616"/>
            </a:xfrm>
            <a:prstGeom prst="rect">
              <a:avLst/>
            </a:prstGeom>
            <a:noFill/>
            <a:ln>
              <a:noFill/>
            </a:ln>
            <a:effectLst/>
          </p:spPr>
        </p:pic>
        <p:sp>
          <p:nvSpPr>
            <p:cNvPr id="27" name="TextBox 142"/>
            <p:cNvSpPr txBox="1">
              <a:spLocks noChangeArrowheads="1"/>
            </p:cNvSpPr>
            <p:nvPr>
              <p:custDataLst>
                <p:tags r:id="rId15"/>
              </p:custDataLst>
            </p:nvPr>
          </p:nvSpPr>
          <p:spPr bwMode="auto">
            <a:xfrm>
              <a:off x="7500958" y="3500438"/>
              <a:ext cx="1225580" cy="338554"/>
            </a:xfrm>
            <a:prstGeom prst="rect">
              <a:avLst/>
            </a:prstGeom>
            <a:noFill/>
            <a:ln w="9525">
              <a:noFill/>
              <a:miter lim="800000"/>
            </a:ln>
          </p:spPr>
          <p:txBody>
            <a:bodyPr wrap="square">
              <a:spAutoFit/>
            </a:bodyPr>
            <a:lstStyle/>
            <a:p>
              <a:pPr algn="ctr"/>
              <a:r>
                <a:rPr lang="zh-CN" altLang="en-US" sz="1600" smtClean="0">
                  <a:latin typeface="Verdana" pitchFamily="34" charset="0"/>
                </a:rPr>
                <a:t>监视</a:t>
              </a:r>
              <a:r>
                <a:rPr lang="zh-CN" altLang="en-US" sz="1600" smtClean="0">
                  <a:latin typeface="Verdana" pitchFamily="34" charset="0"/>
                  <a:ea typeface="微软雅黑"/>
                  <a:cs typeface="微软雅黑"/>
                </a:rPr>
                <a:t>器</a:t>
              </a:r>
              <a:endParaRPr lang="zh-CN" altLang="en-US" sz="1600">
                <a:latin typeface="Verdana" pitchFamily="34" charset="0"/>
                <a:ea typeface="微软雅黑"/>
                <a:cs typeface="微软雅黑"/>
              </a:endParaRPr>
            </a:p>
          </p:txBody>
        </p:sp>
      </p:grpSp>
      <p:grpSp>
        <p:nvGrpSpPr>
          <p:cNvPr id="4" name="组合 31"/>
          <p:cNvGrpSpPr/>
          <p:nvPr>
            <p:custDataLst>
              <p:tags r:id="rId10"/>
            </p:custDataLst>
          </p:nvPr>
        </p:nvGrpSpPr>
        <p:grpSpPr>
          <a:xfrm>
            <a:off x="703243" y="1142984"/>
            <a:ext cx="1797055" cy="1285884"/>
            <a:chOff x="703243" y="1142984"/>
            <a:chExt cx="1797055" cy="1285884"/>
          </a:xfrm>
        </p:grpSpPr>
        <p:sp>
          <p:nvSpPr>
            <p:cNvPr id="28692" name="TextBox 102"/>
            <p:cNvSpPr txBox="1">
              <a:spLocks noChangeArrowheads="1"/>
            </p:cNvSpPr>
            <p:nvPr>
              <p:custDataLst>
                <p:tags r:id="rId12"/>
              </p:custDataLst>
            </p:nvPr>
          </p:nvSpPr>
          <p:spPr bwMode="auto">
            <a:xfrm>
              <a:off x="703243" y="2090314"/>
              <a:ext cx="1797055" cy="338554"/>
            </a:xfrm>
            <a:prstGeom prst="rect">
              <a:avLst/>
            </a:prstGeom>
            <a:noFill/>
            <a:ln w="9525">
              <a:noFill/>
              <a:miter lim="800000"/>
            </a:ln>
          </p:spPr>
          <p:txBody>
            <a:bodyPr wrap="square">
              <a:spAutoFit/>
            </a:bodyPr>
            <a:lstStyle/>
            <a:p>
              <a:pPr algn="ctr"/>
              <a:r>
                <a:rPr lang="zh-CN" altLang="en-US" sz="1600" smtClean="0">
                  <a:latin typeface="Verdana" pitchFamily="34" charset="0"/>
                </a:rPr>
                <a:t>传统</a:t>
              </a:r>
              <a:r>
                <a:rPr lang="zh-CN" altLang="en-US" sz="1600" smtClean="0">
                  <a:latin typeface="Verdana" pitchFamily="34" charset="0"/>
                  <a:ea typeface="微软雅黑"/>
                  <a:cs typeface="微软雅黑"/>
                </a:rPr>
                <a:t>模拟</a:t>
              </a:r>
              <a:r>
                <a:rPr lang="zh-CN" altLang="en-US" sz="1600">
                  <a:latin typeface="Verdana" pitchFamily="34" charset="0"/>
                  <a:ea typeface="微软雅黑"/>
                  <a:cs typeface="微软雅黑"/>
                </a:rPr>
                <a:t>摄像机</a:t>
              </a:r>
            </a:p>
          </p:txBody>
        </p:sp>
        <p:pic>
          <p:nvPicPr>
            <p:cNvPr id="29" name="图片 46" descr="云台摄像机.png"/>
            <p:cNvPicPr>
              <a:picLocks noChangeAspect="1"/>
            </p:cNvPicPr>
            <p:nvPr>
              <p:custDataLst>
                <p:tags r:id="rId13"/>
              </p:custDataLst>
            </p:nvPr>
          </p:nvPicPr>
          <p:blipFill>
            <a:blip r:embed="rId24"/>
            <a:stretch>
              <a:fillRect/>
            </a:stretch>
          </p:blipFill>
          <p:spPr bwMode="auto">
            <a:xfrm>
              <a:off x="1093098" y="1142984"/>
              <a:ext cx="1050010" cy="1000132"/>
            </a:xfrm>
            <a:prstGeom prst="rect">
              <a:avLst/>
            </a:prstGeom>
            <a:noFill/>
            <a:ln w="9525">
              <a:noFill/>
              <a:miter lim="800000"/>
            </a:ln>
          </p:spPr>
        </p:pic>
      </p:grpSp>
      <p:sp>
        <p:nvSpPr>
          <p:cNvPr id="35" name="右箭头 34"/>
          <p:cNvSpPr/>
          <p:nvPr>
            <p:custDataLst>
              <p:tags r:id="rId11"/>
            </p:custDataLst>
          </p:nvPr>
        </p:nvSpPr>
        <p:spPr>
          <a:xfrm rot="16898199">
            <a:off x="7352918" y="4397236"/>
            <a:ext cx="1389384" cy="236075"/>
          </a:xfrm>
          <a:prstGeom prst="rightArrow">
            <a:avLst>
              <a:gd name="adj1" fmla="val 58300"/>
              <a:gd name="adj2" fmla="val 167223"/>
            </a:avLst>
          </a:prstGeom>
          <a:solidFill>
            <a:schemeClr val="tx1">
              <a:lumMod val="65000"/>
              <a:lumOff val="35000"/>
            </a:schemeClr>
          </a:solidFill>
          <a:ln>
            <a:solidFill>
              <a:schemeClr val="bg1">
                <a:lumMod val="8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sz="1600">
              <a:solidFill>
                <a:schemeClr val="bg1"/>
              </a:solidFill>
            </a:endParaRPr>
          </a:p>
        </p:txBody>
      </p:sp>
    </p:spTree>
    <p:extLst>
      <p:ext uri="{BB962C8B-B14F-4D97-AF65-F5344CB8AC3E}">
        <p14:creationId xmlns:p14="http://schemas.microsoft.com/office/powerpoint/2010/main" val="29857003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grpId="1" nodeType="clickEffect">
                                  <p:childTnLst>
                                    <p:set>
                                      <p:cBhvr>
                                        <p:cTn id="12" dur="1" fill="hold">
                                          <p:stCondLst>
                                            <p:cond delay="0"/>
                                          </p:stCondLst>
                                        </p:cTn>
                                        <p:tgtEl>
                                          <p:spTgt spid="52"/>
                                        </p:tgtEl>
                                        <p:attrNameLst>
                                          <p:attrName>style.visibility</p:attrName>
                                        </p:attrNameLst>
                                      </p:cBhvr>
                                      <p:to>
                                        <p:strVal val="visible"/>
                                      </p:to>
                                    </p:set>
                                    <p:animEffect transition="in" filter="blinds(horizontal)">
                                      <p:cBhvr>
                                        <p:cTn id="13" dur="500"/>
                                        <p:tgtEl>
                                          <p:spTgt spid="52"/>
                                        </p:tgtEl>
                                      </p:cBhvr>
                                    </p:animEffect>
                                  </p:childTnLst>
                                </p:cTn>
                              </p:par>
                              <p:par>
                                <p:cTn id="14" presetID="3" presetClass="entr" presetSubtype="10" fill="hold" nodeType="withEffec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childTnLst>
                          </p:cTn>
                        </p:par>
                      </p:childTnLst>
                    </p:cTn>
                  </p:par>
                  <p:par>
                    <p:cTn id="17" fill="hold" nodeType="clickPar">
                      <p:stCondLst>
                        <p:cond delay="indefinite"/>
                      </p:stCondLst>
                      <p:childTnLst>
                        <p:par>
                          <p:cTn id="18" fill="hold" nodeType="withGroup">
                            <p:stCondLst>
                              <p:cond delay="indefinite"/>
                            </p:stCondLst>
                          </p:cTn>
                        </p:par>
                        <p:par>
                          <p:cTn id="19" fill="hold" nodeType="afterGroup">
                            <p:stCondLst>
                              <p:cond delay="0"/>
                            </p:stCondLst>
                            <p:childTnLst>
                              <p:par>
                                <p:cTn id="20" presetID="3" presetClass="entr" presetSubtype="10" fill="hold" grpId="3" nodeType="clickEffec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par>
                    <p:cTn id="23" fill="hold" nodeType="clickPar">
                      <p:stCondLst>
                        <p:cond delay="indefinite"/>
                      </p:stCondLst>
                      <p:childTnLst>
                        <p:par>
                          <p:cTn id="24" fill="hold" nodeType="withGroup">
                            <p:stCondLst>
                              <p:cond delay="indefinite"/>
                            </p:stCondLst>
                          </p:cTn>
                        </p:par>
                        <p:par>
                          <p:cTn id="25" fill="hold" nodeType="afterGroup">
                            <p:stCondLst>
                              <p:cond delay="0"/>
                            </p:stCondLst>
                            <p:childTnLst>
                              <p:par>
                                <p:cTn id="26" presetID="3" presetClass="entr" presetSubtype="10" fill="hold" grpId="2" nodeType="clickEffec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2" grpId="1" animBg="1"/>
      <p:bldP spid="21" grpId="2" animBg="1"/>
      <p:bldP spid="22" grpId="3"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a:blip r:embed="rId49"/>
          <a:stretch>
            <a:fillRect/>
          </a:stretch>
        </a:blipFill>
        <a:effectLst/>
      </p:bgPr>
    </p:bg>
    <p:spTree>
      <p:nvGrpSpPr>
        <p:cNvPr id="1" name=""/>
        <p:cNvGrpSpPr/>
        <p:nvPr/>
      </p:nvGrpSpPr>
      <p:grpSpPr>
        <a:xfrm>
          <a:off x="0" y="0"/>
          <a:ext cx="0" cy="0"/>
          <a:chOff x="0" y="0"/>
          <a:chExt cx="0" cy="0"/>
        </a:xfrm>
      </p:grpSpPr>
      <p:sp>
        <p:nvSpPr>
          <p:cNvPr id="53" name="标题 52"/>
          <p:cNvSpPr>
            <a:spLocks noGrp="1"/>
          </p:cNvSpPr>
          <p:nvPr>
            <p:ph type="title"/>
            <p:custDataLst>
              <p:tags r:id="rId1"/>
            </p:custDataLst>
          </p:nvPr>
        </p:nvSpPr>
        <p:spPr/>
        <p:txBody>
          <a:bodyPr/>
          <a:lstStyle/>
          <a:p>
            <a:r>
              <a:rPr lang="zh-CN" altLang="en-US" smtClean="0"/>
              <a:t>如何解决：高清产品解决方案</a:t>
            </a:r>
            <a:endParaRPr lang="zh-CN" altLang="en-US"/>
          </a:p>
        </p:txBody>
      </p:sp>
      <p:sp>
        <p:nvSpPr>
          <p:cNvPr id="11" name="矩形 10"/>
          <p:cNvSpPr/>
          <p:nvPr>
            <p:custDataLst>
              <p:tags r:id="rId2"/>
            </p:custDataLst>
          </p:nvPr>
        </p:nvSpPr>
        <p:spPr>
          <a:xfrm>
            <a:off x="4707051" y="3496324"/>
            <a:ext cx="1587658" cy="101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3"/>
            </p:custDataLst>
          </p:nvPr>
        </p:nvSpPr>
        <p:spPr>
          <a:xfrm rot="2719404">
            <a:off x="2544699" y="2686821"/>
            <a:ext cx="1587658" cy="101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4"/>
            </p:custDataLst>
          </p:nvPr>
        </p:nvSpPr>
        <p:spPr>
          <a:xfrm rot="18934248">
            <a:off x="2485496" y="4227049"/>
            <a:ext cx="1587658" cy="101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rc 3"/>
          <p:cNvSpPr/>
          <p:nvPr>
            <p:custDataLst>
              <p:tags r:id="rId5"/>
            </p:custDataLst>
          </p:nvPr>
        </p:nvSpPr>
        <p:spPr bwMode="gray">
          <a:xfrm rot="17752284" flipH="1">
            <a:off x="5785287" y="2767489"/>
            <a:ext cx="1505292" cy="1559408"/>
          </a:xfrm>
          <a:custGeom>
            <a:avLst/>
            <a:gdLst>
              <a:gd name="T0" fmla="*/ 2147483647 w 43200"/>
              <a:gd name="T1" fmla="*/ 2147483647 h 43200"/>
              <a:gd name="T2" fmla="*/ 2147483647 w 43200"/>
              <a:gd name="T3" fmla="*/ 2147483647 h 43200"/>
              <a:gd name="T4" fmla="*/ 2147483647 w 43200"/>
              <a:gd name="T5" fmla="*/ 2147483647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path>
              <a:path w="43200" h="43200"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lnTo>
                  <a:pt x="21600" y="21600"/>
                </a:lnTo>
                <a:close/>
              </a:path>
            </a:pathLst>
          </a:custGeom>
          <a:noFill/>
          <a:ln w="19050">
            <a:solidFill>
              <a:srgbClr val="1C1C1C"/>
            </a:solidFill>
            <a:prstDash val="sysDot"/>
            <a:round/>
            <a:tailEnd type="triangle" w="med" len="med"/>
          </a:ln>
        </p:spPr>
        <p:txBody>
          <a:bodyPr vert="eaVert" wrap="none" anchor="ctr"/>
          <a:lstStyle/>
          <a:p>
            <a:endParaRPr lang="zh-CN" altLang="en-US"/>
          </a:p>
        </p:txBody>
      </p:sp>
      <p:sp>
        <p:nvSpPr>
          <p:cNvPr id="15" name="Arc 4"/>
          <p:cNvSpPr/>
          <p:nvPr>
            <p:custDataLst>
              <p:tags r:id="rId6"/>
            </p:custDataLst>
          </p:nvPr>
        </p:nvSpPr>
        <p:spPr bwMode="gray">
          <a:xfrm rot="5400000" flipH="1">
            <a:off x="1869163" y="1266017"/>
            <a:ext cx="1381125" cy="1420812"/>
          </a:xfrm>
          <a:custGeom>
            <a:avLst/>
            <a:gdLst>
              <a:gd name="T0" fmla="*/ 2147483647 w 43200"/>
              <a:gd name="T1" fmla="*/ 2147483647 h 42913"/>
              <a:gd name="T2" fmla="*/ 2147483647 w 43200"/>
              <a:gd name="T3" fmla="*/ 2147483647 h 42913"/>
              <a:gd name="T4" fmla="*/ 2147483647 w 43200"/>
              <a:gd name="T5" fmla="*/ 2147483647 h 42913"/>
              <a:gd name="T6" fmla="*/ 0 60000 65536"/>
              <a:gd name="T7" fmla="*/ 0 60000 65536"/>
              <a:gd name="T8" fmla="*/ 0 60000 65536"/>
              <a:gd name="T9" fmla="*/ 0 w 43200"/>
              <a:gd name="T10" fmla="*/ 0 h 42913"/>
              <a:gd name="T11" fmla="*/ 43200 w 43200"/>
              <a:gd name="T12" fmla="*/ 42913 h 42913"/>
            </a:gdLst>
            <a:ahLst/>
            <a:cxnLst>
              <a:cxn ang="T6">
                <a:pos x="T0" y="T1"/>
              </a:cxn>
              <a:cxn ang="T7">
                <a:pos x="T2" y="T3"/>
              </a:cxn>
              <a:cxn ang="T8">
                <a:pos x="T4" y="T5"/>
              </a:cxn>
            </a:cxnLst>
            <a:rect l="T9" t="T10" r="T11" b="T12"/>
            <a:pathLst>
              <a:path w="43200" h="42913" fill="none"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path>
              <a:path w="43200" h="42913" stroke="0"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lnTo>
                  <a:pt x="21600" y="21600"/>
                </a:lnTo>
                <a:close/>
              </a:path>
            </a:pathLst>
          </a:custGeom>
          <a:noFill/>
          <a:ln w="12700" cap="rnd">
            <a:solidFill>
              <a:srgbClr val="1C1C1C"/>
            </a:solidFill>
            <a:prstDash val="sysDot"/>
            <a:round/>
            <a:tailEnd type="triangle" w="med" len="med"/>
          </a:ln>
        </p:spPr>
        <p:txBody>
          <a:bodyPr rot="10800000" vert="eaVert" wrap="none" anchor="ctr"/>
          <a:lstStyle/>
          <a:p>
            <a:endParaRPr lang="zh-CN" altLang="en-US"/>
          </a:p>
        </p:txBody>
      </p:sp>
      <p:grpSp>
        <p:nvGrpSpPr>
          <p:cNvPr id="2" name="Group 8"/>
          <p:cNvGrpSpPr/>
          <p:nvPr>
            <p:custDataLst>
              <p:tags r:id="rId7"/>
            </p:custDataLst>
          </p:nvPr>
        </p:nvGrpSpPr>
        <p:grpSpPr>
          <a:xfrm rot="-1297425" flipH="1" flipV="1">
            <a:off x="5940307" y="3914760"/>
            <a:ext cx="1184275" cy="288925"/>
            <a:chOff x="2532" y="1051"/>
            <a:chExt cx="893" cy="246"/>
          </a:xfrm>
        </p:grpSpPr>
        <p:grpSp>
          <p:nvGrpSpPr>
            <p:cNvPr id="3" name="Group 9"/>
            <p:cNvGrpSpPr/>
            <p:nvPr>
              <p:custDataLst>
                <p:tags r:id="rId37"/>
              </p:custDataLst>
            </p:nvPr>
          </p:nvGrpSpPr>
          <p:grpSpPr>
            <a:xfrm>
              <a:off x="2528" y="1060"/>
              <a:ext cx="742" cy="186"/>
              <a:chOff x="1565" y="2568"/>
              <a:chExt cx="1118" cy="279"/>
            </a:xfrm>
          </p:grpSpPr>
          <p:sp>
            <p:nvSpPr>
              <p:cNvPr id="23" name="AutoShape 10"/>
              <p:cNvSpPr>
                <a:spLocks noChangeArrowheads="1"/>
              </p:cNvSpPr>
              <p:nvPr>
                <p:custDataLst>
                  <p:tags r:id="rId43"/>
                </p:custDataLst>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24" name="AutoShape 11"/>
              <p:cNvSpPr>
                <a:spLocks noChangeArrowheads="1"/>
              </p:cNvSpPr>
              <p:nvPr>
                <p:custDataLst>
                  <p:tags r:id="rId44"/>
                </p:custDataLst>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25" name="AutoShape 12"/>
              <p:cNvSpPr>
                <a:spLocks noChangeArrowheads="1"/>
              </p:cNvSpPr>
              <p:nvPr>
                <p:custDataLst>
                  <p:tags r:id="rId45"/>
                </p:custDataLst>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26" name="AutoShape 13"/>
              <p:cNvSpPr>
                <a:spLocks noChangeArrowheads="1"/>
              </p:cNvSpPr>
              <p:nvPr>
                <p:custDataLst>
                  <p:tags r:id="rId46"/>
                </p:custDataLst>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grpSp>
        <p:grpSp>
          <p:nvGrpSpPr>
            <p:cNvPr id="4" name="Group 14"/>
            <p:cNvGrpSpPr/>
            <p:nvPr>
              <p:custDataLst>
                <p:tags r:id="rId38"/>
              </p:custDataLst>
            </p:nvPr>
          </p:nvGrpSpPr>
          <p:grpSpPr>
            <a:xfrm rot="1353540">
              <a:off x="2680" y="1110"/>
              <a:ext cx="742" cy="186"/>
              <a:chOff x="1565" y="2568"/>
              <a:chExt cx="1118" cy="279"/>
            </a:xfrm>
          </p:grpSpPr>
          <p:sp>
            <p:nvSpPr>
              <p:cNvPr id="19" name="AutoShape 15"/>
              <p:cNvSpPr>
                <a:spLocks noChangeArrowheads="1"/>
              </p:cNvSpPr>
              <p:nvPr>
                <p:custDataLst>
                  <p:tags r:id="rId39"/>
                </p:custDataLst>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20" name="AutoShape 16"/>
              <p:cNvSpPr>
                <a:spLocks noChangeArrowheads="1"/>
              </p:cNvSpPr>
              <p:nvPr>
                <p:custDataLst>
                  <p:tags r:id="rId40"/>
                </p:custDataLst>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21" name="AutoShape 17"/>
              <p:cNvSpPr>
                <a:spLocks noChangeArrowheads="1"/>
              </p:cNvSpPr>
              <p:nvPr>
                <p:custDataLst>
                  <p:tags r:id="rId41"/>
                </p:custDataLst>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22" name="AutoShape 18"/>
              <p:cNvSpPr>
                <a:spLocks noChangeArrowheads="1"/>
              </p:cNvSpPr>
              <p:nvPr>
                <p:custDataLst>
                  <p:tags r:id="rId42"/>
                </p:custDataLst>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grpSp>
      </p:grpSp>
      <p:sp>
        <p:nvSpPr>
          <p:cNvPr id="27" name="Rectangle 23"/>
          <p:cNvSpPr>
            <a:spLocks noChangeArrowheads="1"/>
          </p:cNvSpPr>
          <p:nvPr>
            <p:custDataLst>
              <p:tags r:id="rId8"/>
            </p:custDataLst>
          </p:nvPr>
        </p:nvSpPr>
        <p:spPr bwMode="auto">
          <a:xfrm>
            <a:off x="6228313" y="3352785"/>
            <a:ext cx="649538" cy="369332"/>
          </a:xfrm>
          <a:prstGeom prst="rect">
            <a:avLst/>
          </a:prstGeom>
          <a:noFill/>
          <a:ln w="9525" algn="ctr">
            <a:noFill/>
            <a:miter lim="800000"/>
          </a:ln>
          <a:effectLst>
            <a:outerShdw dist="17961" dir="2700000" algn="ctr" rotWithShape="0">
              <a:srgbClr val="FFFFFF">
                <a:alpha val="50000"/>
              </a:srgbClr>
            </a:outerShdw>
          </a:effectLst>
        </p:spPr>
        <p:txBody>
          <a:bodyPr wrap="none">
            <a:spAutoFit/>
          </a:bodyPr>
          <a:lstStyle/>
          <a:p>
            <a:pPr algn="ctr" eaLnBrk="0" hangingPunct="0">
              <a:defRPr/>
            </a:pPr>
            <a:r>
              <a:rPr lang="zh-CN" altLang="en-US" b="1">
                <a:solidFill>
                  <a:srgbClr val="1C1C1C"/>
                </a:solidFill>
                <a:latin typeface="方正黑体简体" pitchFamily="65" charset="-122"/>
                <a:ea typeface="方正黑体简体" pitchFamily="65" charset="-122"/>
              </a:rPr>
              <a:t>产品</a:t>
            </a:r>
          </a:p>
        </p:txBody>
      </p:sp>
      <p:grpSp>
        <p:nvGrpSpPr>
          <p:cNvPr id="5" name="Group 35"/>
          <p:cNvGrpSpPr/>
          <p:nvPr>
            <p:custDataLst>
              <p:tags r:id="rId9"/>
            </p:custDataLst>
          </p:nvPr>
        </p:nvGrpSpPr>
        <p:grpSpPr>
          <a:xfrm rot="-1297425" flipH="1" flipV="1">
            <a:off x="3649545" y="4348148"/>
            <a:ext cx="1185862" cy="288925"/>
            <a:chOff x="2532" y="1051"/>
            <a:chExt cx="893" cy="246"/>
          </a:xfrm>
        </p:grpSpPr>
        <p:grpSp>
          <p:nvGrpSpPr>
            <p:cNvPr id="6" name="Group 36"/>
            <p:cNvGrpSpPr/>
            <p:nvPr>
              <p:custDataLst>
                <p:tags r:id="rId27"/>
              </p:custDataLst>
            </p:nvPr>
          </p:nvGrpSpPr>
          <p:grpSpPr>
            <a:xfrm>
              <a:off x="2528" y="1060"/>
              <a:ext cx="742" cy="186"/>
              <a:chOff x="1565" y="2568"/>
              <a:chExt cx="1118" cy="279"/>
            </a:xfrm>
          </p:grpSpPr>
          <p:sp>
            <p:nvSpPr>
              <p:cNvPr id="37" name="AutoShape 37"/>
              <p:cNvSpPr>
                <a:spLocks noChangeArrowheads="1"/>
              </p:cNvSpPr>
              <p:nvPr>
                <p:custDataLst>
                  <p:tags r:id="rId33"/>
                </p:custDataLst>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38" name="AutoShape 38"/>
              <p:cNvSpPr>
                <a:spLocks noChangeArrowheads="1"/>
              </p:cNvSpPr>
              <p:nvPr>
                <p:custDataLst>
                  <p:tags r:id="rId34"/>
                </p:custDataLst>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39" name="AutoShape 39"/>
              <p:cNvSpPr>
                <a:spLocks noChangeArrowheads="1"/>
              </p:cNvSpPr>
              <p:nvPr>
                <p:custDataLst>
                  <p:tags r:id="rId35"/>
                </p:custDataLst>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40" name="AutoShape 40"/>
              <p:cNvSpPr>
                <a:spLocks noChangeArrowheads="1"/>
              </p:cNvSpPr>
              <p:nvPr>
                <p:custDataLst>
                  <p:tags r:id="rId36"/>
                </p:custDataLst>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grpSp>
        <p:grpSp>
          <p:nvGrpSpPr>
            <p:cNvPr id="7" name="Group 41"/>
            <p:cNvGrpSpPr/>
            <p:nvPr>
              <p:custDataLst>
                <p:tags r:id="rId28"/>
              </p:custDataLst>
            </p:nvPr>
          </p:nvGrpSpPr>
          <p:grpSpPr>
            <a:xfrm rot="1353540">
              <a:off x="2680" y="1110"/>
              <a:ext cx="742" cy="186"/>
              <a:chOff x="1565" y="2568"/>
              <a:chExt cx="1118" cy="279"/>
            </a:xfrm>
          </p:grpSpPr>
          <p:sp>
            <p:nvSpPr>
              <p:cNvPr id="33" name="AutoShape 42"/>
              <p:cNvSpPr>
                <a:spLocks noChangeArrowheads="1"/>
              </p:cNvSpPr>
              <p:nvPr>
                <p:custDataLst>
                  <p:tags r:id="rId29"/>
                </p:custDataLst>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34" name="AutoShape 43"/>
              <p:cNvSpPr>
                <a:spLocks noChangeArrowheads="1"/>
              </p:cNvSpPr>
              <p:nvPr>
                <p:custDataLst>
                  <p:tags r:id="rId30"/>
                </p:custDataLst>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35" name="AutoShape 44"/>
              <p:cNvSpPr>
                <a:spLocks noChangeArrowheads="1"/>
              </p:cNvSpPr>
              <p:nvPr>
                <p:custDataLst>
                  <p:tags r:id="rId31"/>
                </p:custDataLst>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36" name="AutoShape 45"/>
              <p:cNvSpPr>
                <a:spLocks noChangeArrowheads="1"/>
              </p:cNvSpPr>
              <p:nvPr>
                <p:custDataLst>
                  <p:tags r:id="rId32"/>
                </p:custDataLst>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grpSp>
      </p:grpSp>
      <p:grpSp>
        <p:nvGrpSpPr>
          <p:cNvPr id="8" name="Group 67"/>
          <p:cNvGrpSpPr/>
          <p:nvPr>
            <p:custDataLst>
              <p:tags r:id="rId10"/>
            </p:custDataLst>
          </p:nvPr>
        </p:nvGrpSpPr>
        <p:grpSpPr>
          <a:xfrm rot="-1297425" flipH="1" flipV="1">
            <a:off x="2057282" y="2308210"/>
            <a:ext cx="1022350" cy="247650"/>
            <a:chOff x="2532" y="1051"/>
            <a:chExt cx="893" cy="246"/>
          </a:xfrm>
        </p:grpSpPr>
        <p:grpSp>
          <p:nvGrpSpPr>
            <p:cNvPr id="9" name="Group 68"/>
            <p:cNvGrpSpPr/>
            <p:nvPr>
              <p:custDataLst>
                <p:tags r:id="rId17"/>
              </p:custDataLst>
            </p:nvPr>
          </p:nvGrpSpPr>
          <p:grpSpPr>
            <a:xfrm>
              <a:off x="2528" y="1060"/>
              <a:ext cx="742" cy="186"/>
              <a:chOff x="1565" y="2568"/>
              <a:chExt cx="1118" cy="279"/>
            </a:xfrm>
          </p:grpSpPr>
          <p:sp>
            <p:nvSpPr>
              <p:cNvPr id="49" name="AutoShape 69"/>
              <p:cNvSpPr>
                <a:spLocks noChangeArrowheads="1"/>
              </p:cNvSpPr>
              <p:nvPr>
                <p:custDataLst>
                  <p:tags r:id="rId23"/>
                </p:custDataLst>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50" name="AutoShape 70"/>
              <p:cNvSpPr>
                <a:spLocks noChangeArrowheads="1"/>
              </p:cNvSpPr>
              <p:nvPr>
                <p:custDataLst>
                  <p:tags r:id="rId24"/>
                </p:custDataLst>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51" name="AutoShape 71"/>
              <p:cNvSpPr>
                <a:spLocks noChangeArrowheads="1"/>
              </p:cNvSpPr>
              <p:nvPr>
                <p:custDataLst>
                  <p:tags r:id="rId25"/>
                </p:custDataLst>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52" name="AutoShape 72"/>
              <p:cNvSpPr>
                <a:spLocks noChangeArrowheads="1"/>
              </p:cNvSpPr>
              <p:nvPr>
                <p:custDataLst>
                  <p:tags r:id="rId26"/>
                </p:custDataLst>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grpSp>
        <p:grpSp>
          <p:nvGrpSpPr>
            <p:cNvPr id="10" name="Group 73"/>
            <p:cNvGrpSpPr/>
            <p:nvPr>
              <p:custDataLst>
                <p:tags r:id="rId18"/>
              </p:custDataLst>
            </p:nvPr>
          </p:nvGrpSpPr>
          <p:grpSpPr>
            <a:xfrm rot="1353540">
              <a:off x="2680" y="1110"/>
              <a:ext cx="742" cy="186"/>
              <a:chOff x="1565" y="2568"/>
              <a:chExt cx="1118" cy="279"/>
            </a:xfrm>
          </p:grpSpPr>
          <p:sp>
            <p:nvSpPr>
              <p:cNvPr id="45" name="AutoShape 74"/>
              <p:cNvSpPr>
                <a:spLocks noChangeArrowheads="1"/>
              </p:cNvSpPr>
              <p:nvPr>
                <p:custDataLst>
                  <p:tags r:id="rId19"/>
                </p:custDataLst>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46" name="AutoShape 75"/>
              <p:cNvSpPr>
                <a:spLocks noChangeArrowheads="1"/>
              </p:cNvSpPr>
              <p:nvPr>
                <p:custDataLst>
                  <p:tags r:id="rId20"/>
                </p:custDataLst>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47" name="AutoShape 76"/>
              <p:cNvSpPr>
                <a:spLocks noChangeArrowheads="1"/>
              </p:cNvSpPr>
              <p:nvPr>
                <p:custDataLst>
                  <p:tags r:id="rId21"/>
                </p:custDataLst>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sp>
            <p:nvSpPr>
              <p:cNvPr id="48" name="AutoShape 77"/>
              <p:cNvSpPr>
                <a:spLocks noChangeArrowheads="1"/>
              </p:cNvSpPr>
              <p:nvPr>
                <p:custDataLst>
                  <p:tags r:id="rId22"/>
                </p:custDataLst>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vert="eaVert" wrap="none" anchor="ctr"/>
              <a:lstStyle/>
              <a:p>
                <a:pPr algn="ctr"/>
                <a:endParaRPr lang="zh-CN" altLang="zh-CN"/>
              </a:p>
            </p:txBody>
          </p:sp>
        </p:grpSp>
      </p:grpSp>
      <p:sp>
        <p:nvSpPr>
          <p:cNvPr id="55" name="椭圆 54"/>
          <p:cNvSpPr/>
          <p:nvPr>
            <p:custDataLst>
              <p:tags r:id="rId11"/>
            </p:custDataLst>
          </p:nvPr>
        </p:nvSpPr>
        <p:spPr>
          <a:xfrm>
            <a:off x="3298623" y="2737691"/>
            <a:ext cx="1703263" cy="170326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sz="1800" smtClean="0">
                <a:solidFill>
                  <a:schemeClr val="bg1"/>
                </a:solidFill>
                <a:latin typeface="华康俪金黑W8(P)" pitchFamily="34" charset="-122"/>
                <a:ea typeface="华康俪金黑W8(P)" pitchFamily="34" charset="-122"/>
              </a:rPr>
              <a:t>高清产品解决方案</a:t>
            </a:r>
            <a:endParaRPr lang="zh-CN" altLang="en-US" sz="1800">
              <a:solidFill>
                <a:schemeClr val="bg1"/>
              </a:solidFill>
              <a:latin typeface="华康俪金黑W8(P)" pitchFamily="34" charset="-122"/>
              <a:ea typeface="华康俪金黑W8(P)" pitchFamily="34" charset="-122"/>
            </a:endParaRPr>
          </a:p>
        </p:txBody>
      </p:sp>
      <p:sp>
        <p:nvSpPr>
          <p:cNvPr id="58" name="椭圆 57"/>
          <p:cNvSpPr/>
          <p:nvPr>
            <p:custDataLst>
              <p:tags r:id="rId12"/>
            </p:custDataLst>
          </p:nvPr>
        </p:nvSpPr>
        <p:spPr>
          <a:xfrm>
            <a:off x="5865506" y="2880831"/>
            <a:ext cx="1313239" cy="1313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sz="2000" smtClean="0">
                <a:solidFill>
                  <a:schemeClr val="bg1"/>
                </a:solidFill>
                <a:latin typeface="华康俪金黑W8(P)" pitchFamily="34" charset="-122"/>
                <a:ea typeface="华康俪金黑W8(P)" pitchFamily="34" charset="-122"/>
              </a:rPr>
              <a:t>网络高清</a:t>
            </a:r>
            <a:endParaRPr lang="zh-CN" altLang="en-US" sz="2000">
              <a:solidFill>
                <a:schemeClr val="bg1"/>
              </a:solidFill>
              <a:latin typeface="华康俪金黑W8(P)" pitchFamily="34" charset="-122"/>
              <a:ea typeface="华康俪金黑W8(P)" pitchFamily="34" charset="-122"/>
            </a:endParaRPr>
          </a:p>
        </p:txBody>
      </p:sp>
      <p:sp>
        <p:nvSpPr>
          <p:cNvPr id="59" name="椭圆 58"/>
          <p:cNvSpPr/>
          <p:nvPr>
            <p:custDataLst>
              <p:tags r:id="rId13"/>
            </p:custDataLst>
          </p:nvPr>
        </p:nvSpPr>
        <p:spPr>
          <a:xfrm>
            <a:off x="1961474" y="1388200"/>
            <a:ext cx="1204960" cy="12049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sz="2000" smtClean="0">
                <a:solidFill>
                  <a:schemeClr val="bg1"/>
                </a:solidFill>
                <a:latin typeface="华康俪金黑W8(P)" pitchFamily="34" charset="-122"/>
                <a:ea typeface="华康俪金黑W8(P)" pitchFamily="34" charset="-122"/>
              </a:rPr>
              <a:t>模拟高线</a:t>
            </a:r>
            <a:endParaRPr lang="zh-CN" altLang="en-US" sz="2000">
              <a:solidFill>
                <a:schemeClr val="bg1"/>
              </a:solidFill>
              <a:latin typeface="华康俪金黑W8(P)" pitchFamily="34" charset="-122"/>
              <a:ea typeface="华康俪金黑W8(P)" pitchFamily="34" charset="-122"/>
            </a:endParaRPr>
          </a:p>
        </p:txBody>
      </p:sp>
      <p:sp>
        <p:nvSpPr>
          <p:cNvPr id="60" name="椭圆 59"/>
          <p:cNvSpPr/>
          <p:nvPr>
            <p:custDataLst>
              <p:tags r:id="rId14"/>
            </p:custDataLst>
          </p:nvPr>
        </p:nvSpPr>
        <p:spPr>
          <a:xfrm>
            <a:off x="1747831" y="4355421"/>
            <a:ext cx="1482373" cy="148237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sz="2000" smtClean="0">
                <a:solidFill>
                  <a:schemeClr val="bg1"/>
                </a:solidFill>
                <a:latin typeface="华康俪金黑W8(P)" pitchFamily="34" charset="-122"/>
                <a:ea typeface="华康俪金黑W8(P)" pitchFamily="34" charset="-122"/>
              </a:rPr>
              <a:t>数字</a:t>
            </a:r>
            <a:endParaRPr lang="en-US" altLang="zh-CN" sz="2000" smtClean="0">
              <a:solidFill>
                <a:schemeClr val="bg1"/>
              </a:solidFill>
              <a:latin typeface="华康俪金黑W8(P)" pitchFamily="34" charset="-122"/>
              <a:ea typeface="华康俪金黑W8(P)" pitchFamily="34" charset="-122"/>
            </a:endParaRPr>
          </a:p>
          <a:p>
            <a:pPr algn="ctr" eaLnBrk="0" hangingPunct="0">
              <a:defRPr/>
            </a:pPr>
            <a:r>
              <a:rPr lang="zh-CN" altLang="en-US" sz="2000" smtClean="0">
                <a:solidFill>
                  <a:schemeClr val="bg1"/>
                </a:solidFill>
                <a:latin typeface="华康俪金黑W8(P)" pitchFamily="34" charset="-122"/>
                <a:ea typeface="华康俪金黑W8(P)" pitchFamily="34" charset="-122"/>
              </a:rPr>
              <a:t>高清</a:t>
            </a:r>
            <a:endParaRPr lang="zh-CN" altLang="en-US" sz="2000">
              <a:solidFill>
                <a:schemeClr val="bg1"/>
              </a:solidFill>
              <a:latin typeface="华康俪金黑W8(P)" pitchFamily="34" charset="-122"/>
              <a:ea typeface="华康俪金黑W8(P)" pitchFamily="34" charset="-122"/>
            </a:endParaRPr>
          </a:p>
        </p:txBody>
      </p:sp>
      <p:sp>
        <p:nvSpPr>
          <p:cNvPr id="61" name="Arc 3"/>
          <p:cNvSpPr/>
          <p:nvPr>
            <p:custDataLst>
              <p:tags r:id="rId15"/>
            </p:custDataLst>
          </p:nvPr>
        </p:nvSpPr>
        <p:spPr bwMode="gray">
          <a:xfrm rot="546305" flipH="1">
            <a:off x="3198983" y="2656462"/>
            <a:ext cx="1886436" cy="1861757"/>
          </a:xfrm>
          <a:custGeom>
            <a:avLst/>
            <a:gdLst>
              <a:gd name="T0" fmla="*/ 2147483647 w 43200"/>
              <a:gd name="T1" fmla="*/ 2147483647 h 43200"/>
              <a:gd name="T2" fmla="*/ 2147483647 w 43200"/>
              <a:gd name="T3" fmla="*/ 2147483647 h 43200"/>
              <a:gd name="T4" fmla="*/ 2147483647 w 43200"/>
              <a:gd name="T5" fmla="*/ 2147483647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path>
              <a:path w="43200" h="43200"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lnTo>
                  <a:pt x="21600" y="21600"/>
                </a:lnTo>
                <a:close/>
              </a:path>
            </a:pathLst>
          </a:custGeom>
          <a:noFill/>
          <a:ln w="19050">
            <a:solidFill>
              <a:srgbClr val="1C1C1C"/>
            </a:solidFill>
            <a:prstDash val="sysDot"/>
            <a:round/>
            <a:tailEnd type="triangle" w="med" len="med"/>
          </a:ln>
        </p:spPr>
        <p:txBody>
          <a:bodyPr vert="eaVert" wrap="none" anchor="ctr"/>
          <a:lstStyle/>
          <a:p>
            <a:endParaRPr lang="zh-CN" altLang="en-US"/>
          </a:p>
        </p:txBody>
      </p:sp>
      <p:sp>
        <p:nvSpPr>
          <p:cNvPr id="67" name="Arc 50"/>
          <p:cNvSpPr/>
          <p:nvPr>
            <p:custDataLst>
              <p:tags r:id="rId16"/>
            </p:custDataLst>
          </p:nvPr>
        </p:nvSpPr>
        <p:spPr bwMode="gray">
          <a:xfrm rot="5910476" flipH="1">
            <a:off x="1665145" y="4244427"/>
            <a:ext cx="1677988" cy="1708150"/>
          </a:xfrm>
          <a:custGeom>
            <a:avLst/>
            <a:gdLst>
              <a:gd name="T0" fmla="*/ 2147483647 w 43200"/>
              <a:gd name="T1" fmla="*/ 2147483647 h 42427"/>
              <a:gd name="T2" fmla="*/ 2147483647 w 43200"/>
              <a:gd name="T3" fmla="*/ 2147483647 h 42427"/>
              <a:gd name="T4" fmla="*/ 2147483647 w 43200"/>
              <a:gd name="T5" fmla="*/ 2147483647 h 42427"/>
              <a:gd name="T6" fmla="*/ 0 60000 65536"/>
              <a:gd name="T7" fmla="*/ 0 60000 65536"/>
              <a:gd name="T8" fmla="*/ 0 60000 65536"/>
              <a:gd name="T9" fmla="*/ 0 w 43200"/>
              <a:gd name="T10" fmla="*/ 0 h 42427"/>
              <a:gd name="T11" fmla="*/ 43200 w 43200"/>
              <a:gd name="T12" fmla="*/ 42427 h 42427"/>
            </a:gdLst>
            <a:ahLst/>
            <a:cxnLst>
              <a:cxn ang="T6">
                <a:pos x="T0" y="T1"/>
              </a:cxn>
              <a:cxn ang="T7">
                <a:pos x="T2" y="T3"/>
              </a:cxn>
              <a:cxn ang="T8">
                <a:pos x="T4" y="T5"/>
              </a:cxn>
            </a:cxnLst>
            <a:rect l="T9" t="T10" r="T11" b="T12"/>
            <a:pathLst>
              <a:path w="43200" h="42427" fill="none"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path>
              <a:path w="43200" h="42427" stroke="0"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lnTo>
                  <a:pt x="21600" y="21600"/>
                </a:lnTo>
                <a:close/>
              </a:path>
            </a:pathLst>
          </a:custGeom>
          <a:noFill/>
          <a:ln w="19050">
            <a:solidFill>
              <a:srgbClr val="1C1C1C"/>
            </a:solidFill>
            <a:prstDash val="sysDot"/>
            <a:round/>
            <a:tailEnd type="triangle" w="med" len="med"/>
          </a:ln>
        </p:spPr>
        <p:txBody>
          <a:bodyPr rot="10800000" vert="eaVert" wrap="none" anchor="ctr"/>
          <a:lstStyle/>
          <a:p>
            <a:endParaRPr lang="zh-CN" altLang="en-US"/>
          </a:p>
        </p:txBody>
      </p:sp>
    </p:spTree>
    <p:extLst>
      <p:ext uri="{BB962C8B-B14F-4D97-AF65-F5344CB8AC3E}">
        <p14:creationId xmlns:p14="http://schemas.microsoft.com/office/powerpoint/2010/main" val="27223643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grpId="1" nodeType="click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4" nodeType="withEffec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7" nodeType="withEffect">
                                  <p:childTnLst>
                                    <p:set>
                                      <p:cBhvr>
                                        <p:cTn id="21" dur="1" fill="hold">
                                          <p:stCondLst>
                                            <p:cond delay="0"/>
                                          </p:stCondLst>
                                        </p:cTn>
                                        <p:tgtEl>
                                          <p:spTgt spid="59"/>
                                        </p:tgtEl>
                                        <p:attrNameLst>
                                          <p:attrName>style.visibility</p:attrName>
                                        </p:attrNameLst>
                                      </p:cBhvr>
                                      <p:to>
                                        <p:strVal val="visible"/>
                                      </p:to>
                                    </p:set>
                                    <p:animEffect transition="in" filter="fade">
                                      <p:cBhvr>
                                        <p:cTn id="22" dur="1000"/>
                                        <p:tgtEl>
                                          <p:spTgt spid="59"/>
                                        </p:tgtEl>
                                      </p:cBhvr>
                                    </p:animEffect>
                                    <p:anim calcmode="lin" valueType="num">
                                      <p:cBhvr>
                                        <p:cTn id="23" dur="1000" fill="hold"/>
                                        <p:tgtEl>
                                          <p:spTgt spid="59"/>
                                        </p:tgtEl>
                                        <p:attrNameLst>
                                          <p:attrName>ppt_x</p:attrName>
                                        </p:attrNameLst>
                                      </p:cBhvr>
                                      <p:tavLst>
                                        <p:tav tm="0">
                                          <p:val>
                                            <p:strVal val="#ppt_x"/>
                                          </p:val>
                                        </p:tav>
                                        <p:tav tm="100000">
                                          <p:val>
                                            <p:strVal val="#ppt_x"/>
                                          </p:val>
                                        </p:tav>
                                      </p:tavLst>
                                    </p:anim>
                                    <p:anim calcmode="lin" valueType="num">
                                      <p:cBhvr>
                                        <p:cTn id="24" dur="1000" fill="hold"/>
                                        <p:tgtEl>
                                          <p:spTgt spid="5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3" nodeType="withEffec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grpId="5" nodeType="withEffec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6" nodeType="withEffect">
                                  <p:childTnLst>
                                    <p:set>
                                      <p:cBhvr>
                                        <p:cTn id="46" dur="1" fill="hold">
                                          <p:stCondLst>
                                            <p:cond delay="0"/>
                                          </p:stCondLst>
                                        </p:cTn>
                                        <p:tgtEl>
                                          <p:spTgt spid="58"/>
                                        </p:tgtEl>
                                        <p:attrNameLst>
                                          <p:attrName>style.visibility</p:attrName>
                                        </p:attrNameLst>
                                      </p:cBhvr>
                                      <p:to>
                                        <p:strVal val="visible"/>
                                      </p:to>
                                    </p:set>
                                    <p:animEffect transition="in" filter="fade">
                                      <p:cBhvr>
                                        <p:cTn id="47" dur="1000"/>
                                        <p:tgtEl>
                                          <p:spTgt spid="58"/>
                                        </p:tgtEl>
                                      </p:cBhvr>
                                    </p:animEffect>
                                    <p:anim calcmode="lin" valueType="num">
                                      <p:cBhvr>
                                        <p:cTn id="48" dur="1000" fill="hold"/>
                                        <p:tgtEl>
                                          <p:spTgt spid="58"/>
                                        </p:tgtEl>
                                        <p:attrNameLst>
                                          <p:attrName>ppt_x</p:attrName>
                                        </p:attrNameLst>
                                      </p:cBhvr>
                                      <p:tavLst>
                                        <p:tav tm="0">
                                          <p:val>
                                            <p:strVal val="#ppt_x"/>
                                          </p:val>
                                        </p:tav>
                                        <p:tav tm="100000">
                                          <p:val>
                                            <p:strVal val="#ppt_x"/>
                                          </p:val>
                                        </p:tav>
                                      </p:tavLst>
                                    </p:anim>
                                    <p:anim calcmode="lin" valueType="num">
                                      <p:cBhvr>
                                        <p:cTn id="49" dur="1000" fill="hold"/>
                                        <p:tgtEl>
                                          <p:spTgt spid="58"/>
                                        </p:tgtEl>
                                        <p:attrNameLst>
                                          <p:attrName>ppt_y</p:attrName>
                                        </p:attrNameLst>
                                      </p:cBhvr>
                                      <p:tavLst>
                                        <p:tav tm="0">
                                          <p:val>
                                            <p:strVal val="#ppt_y+.1"/>
                                          </p:val>
                                        </p:tav>
                                        <p:tav tm="100000">
                                          <p:val>
                                            <p:strVal val="#ppt_y"/>
                                          </p:val>
                                        </p:tav>
                                      </p:tavLst>
                                    </p:anim>
                                  </p:childTnLst>
                                </p:cTn>
                              </p:par>
                              <p:par>
                                <p:cTn id="50" presetID="42" presetClass="entr" presetSubtype="0" fill="hold" grpId="2" nodeType="withEffec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8" nodeType="withEffect">
                                  <p:childTnLst>
                                    <p:set>
                                      <p:cBhvr>
                                        <p:cTn id="56" dur="1" fill="hold">
                                          <p:stCondLst>
                                            <p:cond delay="0"/>
                                          </p:stCondLst>
                                        </p:cTn>
                                        <p:tgtEl>
                                          <p:spTgt spid="60"/>
                                        </p:tgtEl>
                                        <p:attrNameLst>
                                          <p:attrName>style.visibility</p:attrName>
                                        </p:attrNameLst>
                                      </p:cBhvr>
                                      <p:to>
                                        <p:strVal val="visible"/>
                                      </p:to>
                                    </p:set>
                                    <p:animEffect transition="in" filter="fade">
                                      <p:cBhvr>
                                        <p:cTn id="57" dur="1000"/>
                                        <p:tgtEl>
                                          <p:spTgt spid="60"/>
                                        </p:tgtEl>
                                      </p:cBhvr>
                                    </p:animEffect>
                                    <p:anim calcmode="lin" valueType="num">
                                      <p:cBhvr>
                                        <p:cTn id="58" dur="1000" fill="hold"/>
                                        <p:tgtEl>
                                          <p:spTgt spid="60"/>
                                        </p:tgtEl>
                                        <p:attrNameLst>
                                          <p:attrName>ppt_x</p:attrName>
                                        </p:attrNameLst>
                                      </p:cBhvr>
                                      <p:tavLst>
                                        <p:tav tm="0">
                                          <p:val>
                                            <p:strVal val="#ppt_x"/>
                                          </p:val>
                                        </p:tav>
                                        <p:tav tm="100000">
                                          <p:val>
                                            <p:strVal val="#ppt_x"/>
                                          </p:val>
                                        </p:tav>
                                      </p:tavLst>
                                    </p:anim>
                                    <p:anim calcmode="lin" valueType="num">
                                      <p:cBhvr>
                                        <p:cTn id="59" dur="1000" fill="hold"/>
                                        <p:tgtEl>
                                          <p:spTgt spid="60"/>
                                        </p:tgtEl>
                                        <p:attrNameLst>
                                          <p:attrName>ppt_y</p:attrName>
                                        </p:attrNameLst>
                                      </p:cBhvr>
                                      <p:tavLst>
                                        <p:tav tm="0">
                                          <p:val>
                                            <p:strVal val="#ppt_y+.1"/>
                                          </p:val>
                                        </p:tav>
                                        <p:tav tm="100000">
                                          <p:val>
                                            <p:strVal val="#ppt_y"/>
                                          </p:val>
                                        </p:tav>
                                      </p:tavLst>
                                    </p:anim>
                                  </p:childTnLst>
                                </p:cTn>
                              </p:par>
                              <p:par>
                                <p:cTn id="60" presetID="42" presetClass="entr" presetSubtype="0" fill="hold" grpId="9" nodeType="withEffect">
                                  <p:childTnLst>
                                    <p:set>
                                      <p:cBhvr>
                                        <p:cTn id="61" dur="1" fill="hold">
                                          <p:stCondLst>
                                            <p:cond delay="0"/>
                                          </p:stCondLst>
                                        </p:cTn>
                                        <p:tgtEl>
                                          <p:spTgt spid="67"/>
                                        </p:tgtEl>
                                        <p:attrNameLst>
                                          <p:attrName>style.visibility</p:attrName>
                                        </p:attrNameLst>
                                      </p:cBhvr>
                                      <p:to>
                                        <p:strVal val="visible"/>
                                      </p:to>
                                    </p:set>
                                    <p:animEffect transition="in" filter="fade">
                                      <p:cBhvr>
                                        <p:cTn id="62" dur="1000"/>
                                        <p:tgtEl>
                                          <p:spTgt spid="67"/>
                                        </p:tgtEl>
                                      </p:cBhvr>
                                    </p:animEffect>
                                    <p:anim calcmode="lin" valueType="num">
                                      <p:cBhvr>
                                        <p:cTn id="63" dur="1000" fill="hold"/>
                                        <p:tgtEl>
                                          <p:spTgt spid="67"/>
                                        </p:tgtEl>
                                        <p:attrNameLst>
                                          <p:attrName>ppt_x</p:attrName>
                                        </p:attrNameLst>
                                      </p:cBhvr>
                                      <p:tavLst>
                                        <p:tav tm="0">
                                          <p:val>
                                            <p:strVal val="#ppt_x"/>
                                          </p:val>
                                        </p:tav>
                                        <p:tav tm="100000">
                                          <p:val>
                                            <p:strVal val="#ppt_x"/>
                                          </p:val>
                                        </p:tav>
                                      </p:tavLst>
                                    </p:anim>
                                    <p:anim calcmode="lin" valueType="num">
                                      <p:cBhvr>
                                        <p:cTn id="6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1" animBg="1"/>
      <p:bldP spid="13" grpId="2" animBg="1"/>
      <p:bldP spid="14" grpId="3" animBg="1"/>
      <p:bldP spid="15" grpId="4" animBg="1"/>
      <p:bldP spid="27" grpId="5"/>
      <p:bldP spid="58" grpId="6" animBg="1"/>
      <p:bldP spid="59" grpId="7" animBg="1"/>
      <p:bldP spid="60" grpId="8" animBg="1"/>
      <p:bldP spid="67" grpId="9"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a:blip r:embed="rId21"/>
          <a:stretch>
            <a:fillRect/>
          </a:stretch>
        </a:blipFill>
        <a:effectLst/>
      </p:bgPr>
    </p:bg>
    <p:spTree>
      <p:nvGrpSpPr>
        <p:cNvPr id="1" name=""/>
        <p:cNvGrpSpPr/>
        <p:nvPr/>
      </p:nvGrpSpPr>
      <p:grpSpPr>
        <a:xfrm>
          <a:off x="0" y="0"/>
          <a:ext cx="0" cy="0"/>
          <a:chOff x="0" y="0"/>
          <a:chExt cx="0" cy="0"/>
        </a:xfrm>
      </p:grpSpPr>
      <p:pic>
        <p:nvPicPr>
          <p:cNvPr id="30" name="图片 29" descr="CRT彩电.png"/>
          <p:cNvPicPr>
            <a:picLocks noChangeAspect="1"/>
          </p:cNvPicPr>
          <p:nvPr>
            <p:custDataLst>
              <p:tags r:id="rId1"/>
            </p:custDataLst>
          </p:nvPr>
        </p:nvPicPr>
        <p:blipFill>
          <a:blip r:embed="rId22"/>
          <a:stretch>
            <a:fillRect/>
          </a:stretch>
        </p:blipFill>
        <p:spPr>
          <a:xfrm>
            <a:off x="7452320" y="2492896"/>
            <a:ext cx="1333700" cy="1022616"/>
          </a:xfrm>
          <a:prstGeom prst="rect">
            <a:avLst/>
          </a:prstGeom>
          <a:noFill/>
          <a:ln>
            <a:noFill/>
          </a:ln>
          <a:effectLst/>
        </p:spPr>
      </p:pic>
      <p:sp>
        <p:nvSpPr>
          <p:cNvPr id="48" name="任意多边形 47"/>
          <p:cNvSpPr/>
          <p:nvPr>
            <p:custDataLst>
              <p:tags r:id="rId2"/>
            </p:custDataLst>
          </p:nvPr>
        </p:nvSpPr>
        <p:spPr>
          <a:xfrm>
            <a:off x="2051050" y="1484313"/>
            <a:ext cx="4826000" cy="3744912"/>
          </a:xfrm>
          <a:custGeom>
            <a:avLst/>
            <a:gdLst>
              <a:gd name="connsiteX0" fmla="*/ 0 w 3759200"/>
              <a:gd name="connsiteY0" fmla="*/ 0 h 2819400"/>
              <a:gd name="connsiteX1" fmla="*/ 1536700 w 3759200"/>
              <a:gd name="connsiteY1" fmla="*/ 584200 h 2819400"/>
              <a:gd name="connsiteX2" fmla="*/ 1178256 w 3759200"/>
              <a:gd name="connsiteY2" fmla="*/ 2145196 h 2819400"/>
              <a:gd name="connsiteX3" fmla="*/ 3759200 w 3759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3759200" h="2819400">
                <a:moveTo>
                  <a:pt x="0" y="0"/>
                </a:moveTo>
                <a:cubicBezTo>
                  <a:pt x="768350" y="113241"/>
                  <a:pt x="1340324" y="226667"/>
                  <a:pt x="1536700" y="584200"/>
                </a:cubicBezTo>
                <a:cubicBezTo>
                  <a:pt x="1733076" y="941733"/>
                  <a:pt x="807839" y="1772663"/>
                  <a:pt x="1178256" y="2145196"/>
                </a:cubicBezTo>
                <a:cubicBezTo>
                  <a:pt x="1475233" y="2492136"/>
                  <a:pt x="2064808" y="2669116"/>
                  <a:pt x="3759200" y="2819400"/>
                </a:cubicBezTo>
              </a:path>
            </a:pathLst>
          </a:cu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5" name="矩形标注 54"/>
          <p:cNvSpPr>
            <a:spLocks noChangeArrowheads="1"/>
          </p:cNvSpPr>
          <p:nvPr>
            <p:custDataLst>
              <p:tags r:id="rId3"/>
            </p:custDataLst>
          </p:nvPr>
        </p:nvSpPr>
        <p:spPr bwMode="auto">
          <a:xfrm>
            <a:off x="428596" y="2565401"/>
            <a:ext cx="2919442" cy="2006608"/>
          </a:xfrm>
          <a:prstGeom prst="wedgeRectCallout">
            <a:avLst>
              <a:gd name="adj1" fmla="val -18009"/>
              <a:gd name="adj2" fmla="val -61690"/>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smtClean="0">
                <a:solidFill>
                  <a:schemeClr val="tx1"/>
                </a:solidFill>
                <a:latin typeface="+mn-lt"/>
                <a:ea typeface="+mn-ea"/>
              </a:rPr>
              <a:t>模拟</a:t>
            </a:r>
            <a:r>
              <a:rPr lang="zh-CN" altLang="en-US" sz="1600">
                <a:solidFill>
                  <a:schemeClr val="tx1"/>
                </a:solidFill>
                <a:latin typeface="+mn-lt"/>
                <a:ea typeface="+mn-ea"/>
              </a:rPr>
              <a:t>高线摄像机：</a:t>
            </a:r>
            <a:endParaRPr lang="en-US" altLang="zh-CN" sz="1600">
              <a:solidFill>
                <a:schemeClr val="tx1"/>
              </a:solidFill>
              <a:latin typeface="+mn-lt"/>
              <a:ea typeface="+mn-ea"/>
            </a:endParaRPr>
          </a:p>
          <a:p>
            <a:pPr>
              <a:lnSpc>
                <a:spcPts val="2000"/>
              </a:lnSpc>
              <a:buFont typeface="Wingdings" pitchFamily="2" charset="2"/>
              <a:buChar char="u"/>
              <a:defRPr/>
            </a:pPr>
            <a:endParaRPr lang="en-US" altLang="zh-CN" sz="1600">
              <a:solidFill>
                <a:schemeClr val="tx1"/>
              </a:solidFill>
              <a:cs typeface="微软雅黑"/>
            </a:endParaRPr>
          </a:p>
          <a:p>
            <a:pPr>
              <a:lnSpc>
                <a:spcPts val="2000"/>
              </a:lnSpc>
              <a:buClr>
                <a:srgbClr val="C00000"/>
              </a:buClr>
              <a:buFont typeface="Wingdings" pitchFamily="2" charset="2"/>
              <a:buChar char="p"/>
              <a:defRPr/>
            </a:pPr>
            <a:r>
              <a:rPr lang="zh-CN" altLang="en-US" sz="1600" smtClean="0">
                <a:solidFill>
                  <a:schemeClr val="tx1"/>
                </a:solidFill>
                <a:cs typeface="微软雅黑"/>
              </a:rPr>
              <a:t>完全兼容传统的</a:t>
            </a:r>
            <a:r>
              <a:rPr lang="en-US" altLang="zh-CN" sz="1600" smtClean="0">
                <a:solidFill>
                  <a:schemeClr val="tx1"/>
                </a:solidFill>
                <a:cs typeface="微软雅黑"/>
              </a:rPr>
              <a:t>CCTV</a:t>
            </a:r>
            <a:r>
              <a:rPr lang="zh-CN" altLang="en-US" sz="1600" smtClean="0">
                <a:solidFill>
                  <a:schemeClr val="tx1"/>
                </a:solidFill>
                <a:cs typeface="微软雅黑"/>
              </a:rPr>
              <a:t>系统</a:t>
            </a:r>
            <a:endParaRPr lang="en-US" altLang="zh-CN" sz="1600" smtClean="0">
              <a:solidFill>
                <a:schemeClr val="tx1"/>
              </a:solidFill>
              <a:cs typeface="微软雅黑"/>
            </a:endParaRPr>
          </a:p>
          <a:p>
            <a:pPr>
              <a:lnSpc>
                <a:spcPts val="2000"/>
              </a:lnSpc>
              <a:buClr>
                <a:srgbClr val="C00000"/>
              </a:buClr>
              <a:buFont typeface="Wingdings" pitchFamily="2" charset="2"/>
              <a:buChar char="p"/>
              <a:defRPr/>
            </a:pPr>
            <a:r>
              <a:rPr lang="zh-CN" altLang="en-US" sz="1600" smtClean="0">
                <a:solidFill>
                  <a:schemeClr val="tx1"/>
                </a:solidFill>
                <a:cs typeface="微软雅黑"/>
              </a:rPr>
              <a:t>传感器</a:t>
            </a:r>
            <a:r>
              <a:rPr lang="zh-CN" altLang="en-US" sz="1600">
                <a:solidFill>
                  <a:schemeClr val="tx1"/>
                </a:solidFill>
                <a:cs typeface="微软雅黑"/>
              </a:rPr>
              <a:t>有效像素数约为</a:t>
            </a:r>
            <a:r>
              <a:rPr lang="en-US" altLang="zh-CN" sz="1600">
                <a:solidFill>
                  <a:schemeClr val="tx1"/>
                </a:solidFill>
                <a:cs typeface="微软雅黑"/>
              </a:rPr>
              <a:t>55</a:t>
            </a:r>
            <a:r>
              <a:rPr lang="zh-CN" altLang="en-US" sz="1600" smtClean="0">
                <a:solidFill>
                  <a:schemeClr val="tx1"/>
                </a:solidFill>
                <a:cs typeface="微软雅黑"/>
              </a:rPr>
              <a:t>万</a:t>
            </a:r>
            <a:r>
              <a:rPr lang="en-US" altLang="zh-CN" sz="1600" smtClean="0">
                <a:solidFill>
                  <a:schemeClr val="tx1"/>
                </a:solidFill>
                <a:cs typeface="微软雅黑"/>
              </a:rPr>
              <a:t>,</a:t>
            </a:r>
            <a:r>
              <a:rPr lang="zh-CN" altLang="en-US" sz="1600" smtClean="0">
                <a:solidFill>
                  <a:schemeClr val="tx1"/>
                </a:solidFill>
                <a:cs typeface="微软雅黑"/>
              </a:rPr>
              <a:t>水平解析度最高可达彩色</a:t>
            </a:r>
            <a:r>
              <a:rPr lang="en-US" altLang="zh-CN" sz="1600" smtClean="0">
                <a:solidFill>
                  <a:schemeClr val="tx1"/>
                </a:solidFill>
                <a:cs typeface="微软雅黑"/>
              </a:rPr>
              <a:t>600/650/700TVL</a:t>
            </a:r>
            <a:r>
              <a:rPr lang="zh-CN" altLang="en-US" sz="1600" smtClean="0">
                <a:solidFill>
                  <a:schemeClr val="tx1"/>
                </a:solidFill>
                <a:cs typeface="微软雅黑"/>
              </a:rPr>
              <a:t>，</a:t>
            </a:r>
            <a:r>
              <a:rPr lang="zh-CN" altLang="en-US" sz="1600" smtClean="0">
                <a:solidFill>
                  <a:srgbClr val="C00000"/>
                </a:solidFill>
                <a:cs typeface="微软雅黑"/>
              </a:rPr>
              <a:t>较</a:t>
            </a:r>
            <a:r>
              <a:rPr lang="zh-CN" altLang="en-US" sz="1600">
                <a:solidFill>
                  <a:srgbClr val="C00000"/>
                </a:solidFill>
                <a:cs typeface="微软雅黑"/>
              </a:rPr>
              <a:t>传统模拟摄像机提升</a:t>
            </a:r>
            <a:r>
              <a:rPr lang="zh-CN" altLang="en-US" sz="1600" smtClean="0">
                <a:solidFill>
                  <a:srgbClr val="C00000"/>
                </a:solidFill>
                <a:cs typeface="微软雅黑"/>
              </a:rPr>
              <a:t>约</a:t>
            </a:r>
            <a:r>
              <a:rPr lang="en-US" altLang="zh-CN" sz="1600" smtClean="0">
                <a:solidFill>
                  <a:srgbClr val="C00000"/>
                </a:solidFill>
                <a:cs typeface="微软雅黑"/>
              </a:rPr>
              <a:t>30%</a:t>
            </a:r>
          </a:p>
        </p:txBody>
      </p:sp>
      <p:sp>
        <p:nvSpPr>
          <p:cNvPr id="52" name="矩形标注 51"/>
          <p:cNvSpPr/>
          <p:nvPr>
            <p:custDataLst>
              <p:tags r:id="rId4"/>
            </p:custDataLst>
          </p:nvPr>
        </p:nvSpPr>
        <p:spPr bwMode="auto">
          <a:xfrm>
            <a:off x="468313" y="5072074"/>
            <a:ext cx="3817935" cy="1285885"/>
          </a:xfrm>
          <a:prstGeom prst="wedgeRectCallout">
            <a:avLst>
              <a:gd name="adj1" fmla="val 51149"/>
              <a:gd name="adj2" fmla="val -68069"/>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a:solidFill>
                  <a:schemeClr val="tx1"/>
                </a:solidFill>
              </a:rPr>
              <a:t>同轴电缆：</a:t>
            </a:r>
            <a:endParaRPr lang="en-US" altLang="zh-CN" sz="1600">
              <a:solidFill>
                <a:schemeClr val="tx1"/>
              </a:solidFill>
            </a:endParaRPr>
          </a:p>
          <a:p>
            <a:pPr>
              <a:lnSpc>
                <a:spcPts val="2000"/>
              </a:lnSpc>
              <a:defRPr/>
            </a:pPr>
            <a:endParaRPr lang="en-US" altLang="zh-CN" sz="1600">
              <a:solidFill>
                <a:schemeClr val="tx1"/>
              </a:solidFill>
            </a:endParaRPr>
          </a:p>
          <a:p>
            <a:pPr>
              <a:lnSpc>
                <a:spcPts val="2000"/>
              </a:lnSpc>
              <a:buClr>
                <a:srgbClr val="C00000"/>
              </a:buClr>
              <a:buFont typeface="Wingdings" pitchFamily="2" charset="2"/>
              <a:buChar char="p"/>
              <a:defRPr/>
            </a:pPr>
            <a:r>
              <a:rPr lang="zh-CN" altLang="en-US" sz="1600">
                <a:solidFill>
                  <a:schemeClr val="tx1"/>
                </a:solidFill>
                <a:cs typeface="微软雅黑"/>
              </a:rPr>
              <a:t>充分利用资产，保护用户投资</a:t>
            </a:r>
            <a:endParaRPr lang="en-US" altLang="zh-CN" sz="1600">
              <a:solidFill>
                <a:schemeClr val="tx1"/>
              </a:solidFill>
              <a:cs typeface="微软雅黑"/>
            </a:endParaRPr>
          </a:p>
          <a:p>
            <a:pPr>
              <a:lnSpc>
                <a:spcPts val="2000"/>
              </a:lnSpc>
              <a:buClr>
                <a:srgbClr val="C00000"/>
              </a:buClr>
              <a:buFont typeface="Wingdings" pitchFamily="2" charset="2"/>
              <a:buChar char="p"/>
              <a:defRPr/>
            </a:pPr>
            <a:r>
              <a:rPr lang="zh-CN" altLang="en-US" sz="1600">
                <a:solidFill>
                  <a:schemeClr val="tx1"/>
                </a:solidFill>
                <a:cs typeface="微软雅黑"/>
              </a:rPr>
              <a:t>成本和安全性的优势</a:t>
            </a:r>
            <a:endParaRPr lang="en-US" altLang="zh-CN" sz="1600">
              <a:solidFill>
                <a:schemeClr val="tx1"/>
              </a:solidFill>
              <a:cs typeface="微软雅黑"/>
            </a:endParaRPr>
          </a:p>
        </p:txBody>
      </p:sp>
      <p:sp>
        <p:nvSpPr>
          <p:cNvPr id="21" name="矩形标注 20"/>
          <p:cNvSpPr/>
          <p:nvPr>
            <p:custDataLst>
              <p:tags r:id="rId5"/>
            </p:custDataLst>
          </p:nvPr>
        </p:nvSpPr>
        <p:spPr>
          <a:xfrm>
            <a:off x="4211638" y="1928801"/>
            <a:ext cx="2646378" cy="1068399"/>
          </a:xfrm>
          <a:prstGeom prst="wedgeRectCallout">
            <a:avLst>
              <a:gd name="adj1" fmla="val 65756"/>
              <a:gd name="adj2" fmla="val 49674"/>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smtClean="0"/>
              <a:t>数字显示设备：</a:t>
            </a:r>
            <a:endParaRPr lang="en-US" altLang="zh-CN" sz="1600" smtClean="0"/>
          </a:p>
          <a:p>
            <a:pPr>
              <a:defRPr/>
            </a:pPr>
            <a:endParaRPr lang="en-US" altLang="zh-CN" sz="1600" smtClean="0"/>
          </a:p>
          <a:p>
            <a:pPr>
              <a:buClr>
                <a:srgbClr val="C00000"/>
              </a:buClr>
              <a:buFont typeface="Wingdings" pitchFamily="2" charset="2"/>
              <a:buChar char="p"/>
              <a:defRPr/>
            </a:pPr>
            <a:r>
              <a:rPr lang="zh-CN" altLang="en-US" sz="1600" smtClean="0"/>
              <a:t>分辨率在</a:t>
            </a:r>
            <a:r>
              <a:rPr lang="en-US" altLang="zh-CN" sz="1600" smtClean="0"/>
              <a:t>100</a:t>
            </a:r>
            <a:r>
              <a:rPr lang="zh-CN" altLang="en-US" sz="1600" smtClean="0"/>
              <a:t>万像素以上</a:t>
            </a:r>
            <a:endParaRPr lang="en-US" altLang="zh-CN" sz="1600"/>
          </a:p>
        </p:txBody>
      </p:sp>
      <p:sp>
        <p:nvSpPr>
          <p:cNvPr id="22" name="矩形标注 21"/>
          <p:cNvSpPr/>
          <p:nvPr>
            <p:custDataLst>
              <p:tags r:id="rId6"/>
            </p:custDataLst>
          </p:nvPr>
        </p:nvSpPr>
        <p:spPr>
          <a:xfrm>
            <a:off x="3779838" y="3429000"/>
            <a:ext cx="3671887" cy="1008063"/>
          </a:xfrm>
          <a:prstGeom prst="wedgeRectCallout">
            <a:avLst>
              <a:gd name="adj1" fmla="val 38366"/>
              <a:gd name="adj2" fmla="val 12102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smtClean="0">
                <a:solidFill>
                  <a:schemeClr val="tx1"/>
                </a:solidFill>
              </a:rPr>
              <a:t>编码存储设备</a:t>
            </a:r>
            <a:r>
              <a:rPr lang="zh-CN" altLang="en-US" sz="1600">
                <a:solidFill>
                  <a:schemeClr val="tx1"/>
                </a:solidFill>
              </a:rPr>
              <a:t>：</a:t>
            </a:r>
            <a:endParaRPr lang="en-US" altLang="zh-CN" sz="1600">
              <a:solidFill>
                <a:schemeClr val="tx1"/>
              </a:solidFill>
            </a:endParaRPr>
          </a:p>
          <a:p>
            <a:pPr>
              <a:lnSpc>
                <a:spcPts val="2000"/>
              </a:lnSpc>
              <a:defRPr/>
            </a:pPr>
            <a:endParaRPr lang="en-US" altLang="zh-CN" sz="1600">
              <a:solidFill>
                <a:schemeClr val="tx1"/>
              </a:solidFill>
            </a:endParaRPr>
          </a:p>
          <a:p>
            <a:pPr>
              <a:lnSpc>
                <a:spcPts val="2000"/>
              </a:lnSpc>
              <a:buClr>
                <a:srgbClr val="C00000"/>
              </a:buClr>
              <a:buFont typeface="Wingdings" pitchFamily="2" charset="2"/>
              <a:buChar char="p"/>
              <a:defRPr/>
            </a:pPr>
            <a:r>
              <a:rPr lang="zh-CN" altLang="en-US" sz="1600">
                <a:solidFill>
                  <a:schemeClr val="tx1"/>
                </a:solidFill>
                <a:cs typeface="微软雅黑"/>
              </a:rPr>
              <a:t>编码格式</a:t>
            </a:r>
            <a:r>
              <a:rPr lang="en-US" altLang="zh-CN" sz="1600">
                <a:solidFill>
                  <a:schemeClr val="tx1"/>
                </a:solidFill>
                <a:cs typeface="微软雅黑"/>
              </a:rPr>
              <a:t>WD1(960×576</a:t>
            </a:r>
            <a:r>
              <a:rPr lang="en-US" altLang="zh-CN" sz="1600" smtClean="0">
                <a:solidFill>
                  <a:schemeClr val="tx1"/>
                </a:solidFill>
                <a:cs typeface="微软雅黑"/>
              </a:rPr>
              <a:t>)</a:t>
            </a:r>
            <a:endParaRPr lang="en-US" altLang="zh-CN" sz="1600">
              <a:solidFill>
                <a:schemeClr val="tx1"/>
              </a:solidFill>
              <a:cs typeface="微软雅黑"/>
            </a:endParaRPr>
          </a:p>
        </p:txBody>
      </p:sp>
      <p:sp>
        <p:nvSpPr>
          <p:cNvPr id="26" name="右箭头 25"/>
          <p:cNvSpPr/>
          <p:nvPr>
            <p:custDataLst>
              <p:tags r:id="rId7"/>
            </p:custDataLst>
          </p:nvPr>
        </p:nvSpPr>
        <p:spPr>
          <a:xfrm rot="16898199">
            <a:off x="7352918" y="4397236"/>
            <a:ext cx="1389384" cy="236075"/>
          </a:xfrm>
          <a:prstGeom prst="rightArrow">
            <a:avLst>
              <a:gd name="adj1" fmla="val 58300"/>
              <a:gd name="adj2" fmla="val 167223"/>
            </a:avLst>
          </a:prstGeom>
          <a:solidFill>
            <a:schemeClr val="tx1">
              <a:lumMod val="65000"/>
              <a:lumOff val="35000"/>
            </a:schemeClr>
          </a:solidFill>
          <a:ln>
            <a:solidFill>
              <a:schemeClr val="bg1">
                <a:lumMod val="8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sz="1600">
              <a:solidFill>
                <a:schemeClr val="bg1"/>
              </a:solidFill>
            </a:endParaRPr>
          </a:p>
        </p:txBody>
      </p:sp>
      <p:sp>
        <p:nvSpPr>
          <p:cNvPr id="23" name="标题 22"/>
          <p:cNvSpPr>
            <a:spLocks noGrp="1"/>
          </p:cNvSpPr>
          <p:nvPr>
            <p:ph type="title"/>
            <p:custDataLst>
              <p:tags r:id="rId8"/>
            </p:custDataLst>
          </p:nvPr>
        </p:nvSpPr>
        <p:spPr/>
        <p:txBody>
          <a:bodyPr/>
          <a:lstStyle/>
          <a:p>
            <a:r>
              <a:rPr lang="zh-CN" altLang="en-US" smtClean="0"/>
              <a:t>高清产品解决方案一：模拟高线</a:t>
            </a:r>
            <a:endParaRPr lang="zh-CN" altLang="en-US"/>
          </a:p>
        </p:txBody>
      </p:sp>
      <p:pic>
        <p:nvPicPr>
          <p:cNvPr id="24" name="图片 23" descr="未标题-1.png"/>
          <p:cNvPicPr>
            <a:picLocks noChangeAspect="1"/>
          </p:cNvPicPr>
          <p:nvPr>
            <p:custDataLst>
              <p:tags r:id="rId9"/>
            </p:custDataLst>
          </p:nvPr>
        </p:nvPicPr>
        <p:blipFill>
          <a:blip r:embed="rId23"/>
          <a:stretch>
            <a:fillRect/>
          </a:stretch>
        </p:blipFill>
        <p:spPr>
          <a:xfrm>
            <a:off x="1857356" y="5108342"/>
            <a:ext cx="1483357" cy="583252"/>
          </a:xfrm>
          <a:prstGeom prst="rect">
            <a:avLst/>
          </a:prstGeom>
        </p:spPr>
      </p:pic>
      <p:grpSp>
        <p:nvGrpSpPr>
          <p:cNvPr id="5" name="组合 37"/>
          <p:cNvGrpSpPr/>
          <p:nvPr>
            <p:custDataLst>
              <p:tags r:id="rId10"/>
            </p:custDataLst>
          </p:nvPr>
        </p:nvGrpSpPr>
        <p:grpSpPr>
          <a:xfrm>
            <a:off x="7101150" y="2285992"/>
            <a:ext cx="1850155" cy="1904649"/>
            <a:chOff x="7101150" y="2357430"/>
            <a:chExt cx="1850155" cy="1904649"/>
          </a:xfrm>
        </p:grpSpPr>
        <p:sp>
          <p:nvSpPr>
            <p:cNvPr id="39" name="TextBox 142"/>
            <p:cNvSpPr txBox="1">
              <a:spLocks noChangeArrowheads="1"/>
            </p:cNvSpPr>
            <p:nvPr>
              <p:custDataLst>
                <p:tags r:id="rId17"/>
              </p:custDataLst>
            </p:nvPr>
          </p:nvSpPr>
          <p:spPr bwMode="auto">
            <a:xfrm>
              <a:off x="7101150" y="3923525"/>
              <a:ext cx="1567230" cy="338554"/>
            </a:xfrm>
            <a:prstGeom prst="rect">
              <a:avLst/>
            </a:prstGeom>
            <a:noFill/>
            <a:ln w="9525">
              <a:noFill/>
              <a:miter lim="800000"/>
            </a:ln>
          </p:spPr>
          <p:txBody>
            <a:bodyPr wrap="square">
              <a:spAutoFit/>
            </a:bodyPr>
            <a:lstStyle/>
            <a:p>
              <a:pPr algn="ctr"/>
              <a:r>
                <a:rPr lang="en-US" altLang="zh-CN" sz="1600" smtClean="0">
                  <a:solidFill>
                    <a:srgbClr val="C00000"/>
                  </a:solidFill>
                  <a:latin typeface="Verdana" pitchFamily="34" charset="0"/>
                  <a:ea typeface="微软雅黑"/>
                  <a:cs typeface="微软雅黑"/>
                </a:rPr>
                <a:t>LCD</a:t>
              </a:r>
              <a:r>
                <a:rPr lang="zh-CN" altLang="en-US" sz="1600" smtClean="0">
                  <a:solidFill>
                    <a:srgbClr val="C00000"/>
                  </a:solidFill>
                  <a:latin typeface="Verdana" pitchFamily="34" charset="0"/>
                  <a:ea typeface="微软雅黑"/>
                  <a:cs typeface="微软雅黑"/>
                </a:rPr>
                <a:t>显示器</a:t>
              </a:r>
              <a:endParaRPr lang="zh-CN" altLang="en-US" sz="1600">
                <a:solidFill>
                  <a:srgbClr val="C00000"/>
                </a:solidFill>
                <a:latin typeface="Verdana" pitchFamily="34" charset="0"/>
                <a:ea typeface="微软雅黑"/>
                <a:cs typeface="微软雅黑"/>
              </a:endParaRPr>
            </a:p>
          </p:txBody>
        </p:sp>
        <p:pic>
          <p:nvPicPr>
            <p:cNvPr id="40" name="图片 17" descr="液晶彩电.png"/>
            <p:cNvPicPr>
              <a:picLocks noChangeAspect="1"/>
            </p:cNvPicPr>
            <p:nvPr>
              <p:custDataLst>
                <p:tags r:id="rId18"/>
              </p:custDataLst>
            </p:nvPr>
          </p:nvPicPr>
          <p:blipFill>
            <a:blip r:embed="rId24"/>
            <a:stretch>
              <a:fillRect/>
            </a:stretch>
          </p:blipFill>
          <p:spPr bwMode="auto">
            <a:xfrm>
              <a:off x="7286644" y="2357430"/>
              <a:ext cx="1664661" cy="1221189"/>
            </a:xfrm>
            <a:prstGeom prst="rect">
              <a:avLst/>
            </a:prstGeom>
            <a:noFill/>
            <a:ln w="9525">
              <a:noFill/>
              <a:miter lim="800000"/>
            </a:ln>
          </p:spPr>
        </p:pic>
      </p:grpSp>
      <p:grpSp>
        <p:nvGrpSpPr>
          <p:cNvPr id="6" name="组合 35"/>
          <p:cNvGrpSpPr/>
          <p:nvPr>
            <p:custDataLst>
              <p:tags r:id="rId11"/>
            </p:custDataLst>
          </p:nvPr>
        </p:nvGrpSpPr>
        <p:grpSpPr>
          <a:xfrm>
            <a:off x="5868144" y="5157192"/>
            <a:ext cx="2714644" cy="1448871"/>
            <a:chOff x="3491880" y="5445224"/>
            <a:chExt cx="2714644" cy="1448871"/>
          </a:xfrm>
        </p:grpSpPr>
        <p:sp>
          <p:nvSpPr>
            <p:cNvPr id="42" name="TextBox 138"/>
            <p:cNvSpPr txBox="1">
              <a:spLocks noChangeArrowheads="1"/>
            </p:cNvSpPr>
            <p:nvPr>
              <p:custDataLst>
                <p:tags r:id="rId15"/>
              </p:custDataLst>
            </p:nvPr>
          </p:nvSpPr>
          <p:spPr bwMode="auto">
            <a:xfrm>
              <a:off x="4139952" y="6309320"/>
              <a:ext cx="1857389" cy="584775"/>
            </a:xfrm>
            <a:prstGeom prst="rect">
              <a:avLst/>
            </a:prstGeom>
            <a:noFill/>
            <a:ln w="9525">
              <a:noFill/>
              <a:miter lim="800000"/>
            </a:ln>
          </p:spPr>
          <p:txBody>
            <a:bodyPr wrap="square">
              <a:spAutoFit/>
            </a:bodyPr>
            <a:lstStyle/>
            <a:p>
              <a:pPr algn="ctr"/>
              <a:r>
                <a:rPr lang="zh-CN" altLang="en-US" sz="1600" smtClean="0">
                  <a:solidFill>
                    <a:srgbClr val="C00000"/>
                  </a:solidFill>
                  <a:latin typeface="Verdana" pitchFamily="34" charset="0"/>
                  <a:ea typeface="微软雅黑"/>
                  <a:cs typeface="微软雅黑"/>
                </a:rPr>
                <a:t>更高编码分辨率的</a:t>
              </a:r>
              <a:r>
                <a:rPr lang="en-US" altLang="zh-CN" sz="1600" smtClean="0">
                  <a:solidFill>
                    <a:srgbClr val="C00000"/>
                  </a:solidFill>
                  <a:latin typeface="Verdana" pitchFamily="34" charset="0"/>
                  <a:ea typeface="微软雅黑"/>
                  <a:cs typeface="微软雅黑"/>
                </a:rPr>
                <a:t>DVR</a:t>
              </a:r>
              <a:endParaRPr lang="zh-CN" altLang="en-US" sz="1600">
                <a:solidFill>
                  <a:srgbClr val="C00000"/>
                </a:solidFill>
                <a:latin typeface="Verdana" pitchFamily="34" charset="0"/>
                <a:ea typeface="微软雅黑"/>
                <a:cs typeface="微软雅黑"/>
              </a:endParaRPr>
            </a:p>
          </p:txBody>
        </p:sp>
        <p:pic>
          <p:nvPicPr>
            <p:cNvPr id="43" name="图片 42" descr="91HW-ST侧面立体图副本副本3.png"/>
            <p:cNvPicPr/>
            <p:nvPr>
              <p:custDataLst>
                <p:tags r:id="rId16"/>
              </p:custDataLst>
            </p:nvPr>
          </p:nvPicPr>
          <p:blipFill>
            <a:blip r:embed="rId25"/>
            <a:stretch>
              <a:fillRect/>
            </a:stretch>
          </p:blipFill>
          <p:spPr>
            <a:xfrm>
              <a:off x="3491880" y="5445224"/>
              <a:ext cx="2714644" cy="936084"/>
            </a:xfrm>
            <a:prstGeom prst="rect">
              <a:avLst/>
            </a:prstGeom>
          </p:spPr>
        </p:pic>
      </p:grpSp>
      <p:grpSp>
        <p:nvGrpSpPr>
          <p:cNvPr id="7" name="组合 100"/>
          <p:cNvGrpSpPr/>
          <p:nvPr>
            <p:custDataLst>
              <p:tags r:id="rId12"/>
            </p:custDataLst>
          </p:nvPr>
        </p:nvGrpSpPr>
        <p:grpSpPr>
          <a:xfrm>
            <a:off x="755576" y="1124744"/>
            <a:ext cx="1942637" cy="1233268"/>
            <a:chOff x="-23770" y="2636745"/>
            <a:chExt cx="1941398" cy="1232311"/>
          </a:xfrm>
        </p:grpSpPr>
        <p:sp>
          <p:nvSpPr>
            <p:cNvPr id="28692" name="TextBox 102"/>
            <p:cNvSpPr txBox="1">
              <a:spLocks noChangeArrowheads="1"/>
            </p:cNvSpPr>
            <p:nvPr>
              <p:custDataLst>
                <p:tags r:id="rId13"/>
              </p:custDataLst>
            </p:nvPr>
          </p:nvSpPr>
          <p:spPr bwMode="auto">
            <a:xfrm>
              <a:off x="395274" y="3284735"/>
              <a:ext cx="1224769" cy="584321"/>
            </a:xfrm>
            <a:prstGeom prst="rect">
              <a:avLst/>
            </a:prstGeom>
            <a:noFill/>
            <a:ln w="9525">
              <a:noFill/>
              <a:miter lim="800000"/>
            </a:ln>
          </p:spPr>
          <p:txBody>
            <a:bodyPr>
              <a:spAutoFit/>
            </a:bodyPr>
            <a:lstStyle/>
            <a:p>
              <a:pPr algn="ctr"/>
              <a:r>
                <a:rPr lang="zh-CN" altLang="en-US" sz="1600">
                  <a:solidFill>
                    <a:srgbClr val="C00000"/>
                  </a:solidFill>
                  <a:latin typeface="Verdana" pitchFamily="34" charset="0"/>
                  <a:ea typeface="微软雅黑"/>
                  <a:cs typeface="微软雅黑"/>
                </a:rPr>
                <a:t>高线数</a:t>
              </a:r>
              <a:endParaRPr lang="en-US" altLang="zh-CN" sz="1600">
                <a:solidFill>
                  <a:srgbClr val="C00000"/>
                </a:solidFill>
                <a:latin typeface="Verdana" pitchFamily="34" charset="0"/>
                <a:ea typeface="微软雅黑"/>
                <a:cs typeface="微软雅黑"/>
              </a:endParaRPr>
            </a:p>
            <a:p>
              <a:pPr algn="ctr"/>
              <a:r>
                <a:rPr lang="zh-CN" altLang="en-US" sz="1600">
                  <a:solidFill>
                    <a:srgbClr val="C00000"/>
                  </a:solidFill>
                  <a:latin typeface="Verdana" pitchFamily="34" charset="0"/>
                  <a:ea typeface="微软雅黑"/>
                  <a:cs typeface="微软雅黑"/>
                </a:rPr>
                <a:t>模拟摄像机</a:t>
              </a:r>
            </a:p>
          </p:txBody>
        </p:sp>
        <p:pic>
          <p:nvPicPr>
            <p:cNvPr id="28691" name="图片 101" descr="枪机10副本.png"/>
            <p:cNvPicPr>
              <a:picLocks noChangeAspect="1"/>
            </p:cNvPicPr>
            <p:nvPr>
              <p:custDataLst>
                <p:tags r:id="rId14"/>
              </p:custDataLst>
            </p:nvPr>
          </p:nvPicPr>
          <p:blipFill>
            <a:blip r:embed="rId26"/>
            <a:stretch>
              <a:fillRect/>
            </a:stretch>
          </p:blipFill>
          <p:spPr bwMode="auto">
            <a:xfrm>
              <a:off x="-23770" y="2636745"/>
              <a:ext cx="1941398" cy="731259"/>
            </a:xfrm>
            <a:prstGeom prst="rect">
              <a:avLst/>
            </a:prstGeom>
            <a:noFill/>
            <a:ln w="9525">
              <a:noFill/>
              <a:miter lim="800000"/>
            </a:ln>
          </p:spPr>
        </p:pic>
      </p:grpSp>
    </p:spTree>
    <p:extLst>
      <p:ext uri="{BB962C8B-B14F-4D97-AF65-F5344CB8AC3E}">
        <p14:creationId xmlns:p14="http://schemas.microsoft.com/office/powerpoint/2010/main" val="8699824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1" nodeType="clickEffec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par>
                                <p:cTn id="8" presetID="3" presetClass="entr" presetSubtype="10" fill="hold" nodeType="withEffec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childTnLst>
                    </p:cTn>
                  </p:par>
                  <p:par>
                    <p:cTn id="11" fill="hold" nodeType="clickPar">
                      <p:stCondLst>
                        <p:cond delay="indefinite"/>
                      </p:stCondLst>
                      <p:childTnLst>
                        <p:par>
                          <p:cTn id="12" fill="hold" nodeType="withGroup">
                            <p:stCondLst>
                              <p:cond delay="indefinite"/>
                            </p:stCondLst>
                          </p:cTn>
                        </p:par>
                        <p:par>
                          <p:cTn id="13" fill="hold" nodeType="afterGroup">
                            <p:stCondLst>
                              <p:cond delay="0"/>
                            </p:stCondLst>
                            <p:childTnLst>
                              <p:par>
                                <p:cTn id="14" presetID="49" presetClass="entr" presetSubtype="0" decel="100000" fill="hold" nodeType="clickEffec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 calcmode="lin" valueType="num">
                                      <p:cBhvr>
                                        <p:cTn id="18" dur="500" fill="hold"/>
                                        <p:tgtEl>
                                          <p:spTgt spid="7"/>
                                        </p:tgtEl>
                                        <p:attrNameLst>
                                          <p:attrName>style.rotation</p:attrName>
                                        </p:attrNameLst>
                                      </p:cBhvr>
                                      <p:tavLst>
                                        <p:tav tm="0">
                                          <p:val>
                                            <p:fltVal val="360"/>
                                          </p:val>
                                        </p:tav>
                                        <p:tav tm="100000">
                                          <p:val>
                                            <p:fltVal val="0"/>
                                          </p:val>
                                        </p:tav>
                                      </p:tavLst>
                                    </p:anim>
                                    <p:animEffect transition="in" filter="fade">
                                      <p:cBhvr>
                                        <p:cTn id="19" dur="500"/>
                                        <p:tgtEl>
                                          <p:spTgt spid="7"/>
                                        </p:tgtEl>
                                      </p:cBhvr>
                                    </p:animEffect>
                                  </p:childTnLst>
                                </p:cTn>
                              </p:par>
                            </p:childTnLst>
                          </p:cTn>
                        </p:par>
                        <p:par>
                          <p:cTn id="20" fill="hold" nodeType="withGroup">
                            <p:stCondLst>
                              <p:cond delay="500"/>
                            </p:stCondLst>
                            <p:childTnLst>
                              <p:par>
                                <p:cTn id="21" presetID="3" presetClass="entr" presetSubtype="10" fill="hold" grpId="0" nodeType="afterEffect">
                                  <p:childTnLst>
                                    <p:set>
                                      <p:cBhvr>
                                        <p:cTn id="22" dur="1" fill="hold">
                                          <p:stCondLst>
                                            <p:cond delay="0"/>
                                          </p:stCondLst>
                                        </p:cTn>
                                        <p:tgtEl>
                                          <p:spTgt spid="55"/>
                                        </p:tgtEl>
                                        <p:attrNameLst>
                                          <p:attrName>style.visibility</p:attrName>
                                        </p:attrNameLst>
                                      </p:cBhvr>
                                      <p:to>
                                        <p:strVal val="visible"/>
                                      </p:to>
                                    </p:set>
                                    <p:animEffect transition="in" filter="blinds(horizontal)">
                                      <p:cBhvr>
                                        <p:cTn id="23" dur="500"/>
                                        <p:tgtEl>
                                          <p:spTgt spid="55"/>
                                        </p:tgtEl>
                                      </p:cBhvr>
                                    </p:animEffect>
                                  </p:childTnLst>
                                </p:cTn>
                              </p:par>
                            </p:childTnLst>
                          </p:cTn>
                        </p:par>
                      </p:childTnLst>
                    </p:cTn>
                  </p:par>
                  <p:par>
                    <p:cTn id="24" fill="hold" nodeType="clickPar">
                      <p:stCondLst>
                        <p:cond delay="indefinite"/>
                      </p:stCondLst>
                      <p:childTnLst>
                        <p:par>
                          <p:cTn id="25" fill="hold" nodeType="withGroup">
                            <p:stCondLst>
                              <p:cond delay="indefinite"/>
                            </p:stCondLst>
                          </p:cTn>
                        </p:par>
                        <p:par>
                          <p:cTn id="26" fill="hold" nodeType="afterGroup">
                            <p:stCondLst>
                              <p:cond delay="0"/>
                            </p:stCondLst>
                            <p:childTnLst>
                              <p:par>
                                <p:cTn id="27" presetID="49" presetClass="entr" presetSubtype="0" decel="100000" fill="hold" nodeType="clickEffec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 calcmode="lin" valueType="num">
                                      <p:cBhvr>
                                        <p:cTn id="31" dur="500" fill="hold"/>
                                        <p:tgtEl>
                                          <p:spTgt spid="6"/>
                                        </p:tgtEl>
                                        <p:attrNameLst>
                                          <p:attrName>style.rotation</p:attrName>
                                        </p:attrNameLst>
                                      </p:cBhvr>
                                      <p:tavLst>
                                        <p:tav tm="0">
                                          <p:val>
                                            <p:fltVal val="360"/>
                                          </p:val>
                                        </p:tav>
                                        <p:tav tm="100000">
                                          <p:val>
                                            <p:fltVal val="0"/>
                                          </p:val>
                                        </p:tav>
                                      </p:tavLst>
                                    </p:anim>
                                    <p:animEffect transition="in" filter="fade">
                                      <p:cBhvr>
                                        <p:cTn id="32" dur="500"/>
                                        <p:tgtEl>
                                          <p:spTgt spid="6"/>
                                        </p:tgtEl>
                                      </p:cBhvr>
                                    </p:animEffect>
                                  </p:childTnLst>
                                </p:cTn>
                              </p:par>
                            </p:childTnLst>
                          </p:cTn>
                        </p:par>
                        <p:par>
                          <p:cTn id="33" fill="hold" nodeType="withGroup">
                            <p:stCondLst>
                              <p:cond delay="500"/>
                            </p:stCondLst>
                            <p:childTnLst>
                              <p:par>
                                <p:cTn id="34" presetID="3" presetClass="entr" presetSubtype="10" fill="hold" grpId="3" nodeType="afterEffect">
                                  <p:childTnLst>
                                    <p:set>
                                      <p:cBhvr>
                                        <p:cTn id="35" dur="1" fill="hold">
                                          <p:stCondLst>
                                            <p:cond delay="0"/>
                                          </p:stCondLst>
                                        </p:cTn>
                                        <p:tgtEl>
                                          <p:spTgt spid="22"/>
                                        </p:tgtEl>
                                        <p:attrNameLst>
                                          <p:attrName>style.visibility</p:attrName>
                                        </p:attrNameLst>
                                      </p:cBhvr>
                                      <p:to>
                                        <p:strVal val="visible"/>
                                      </p:to>
                                    </p:set>
                                    <p:animEffect transition="in" filter="blinds(horizontal)">
                                      <p:cBhvr>
                                        <p:cTn id="36" dur="500"/>
                                        <p:tgtEl>
                                          <p:spTgt spid="22"/>
                                        </p:tgtEl>
                                      </p:cBhvr>
                                    </p:animEffect>
                                  </p:childTnLst>
                                </p:cTn>
                              </p:par>
                            </p:childTnLst>
                          </p:cTn>
                        </p:par>
                      </p:childTnLst>
                    </p:cTn>
                  </p:par>
                  <p:par>
                    <p:cTn id="37" fill="hold" nodeType="clickPar">
                      <p:stCondLst>
                        <p:cond delay="indefinite"/>
                      </p:stCondLst>
                      <p:childTnLst>
                        <p:par>
                          <p:cTn id="38" fill="hold" nodeType="withGroup">
                            <p:stCondLst>
                              <p:cond delay="indefinite"/>
                            </p:stCondLst>
                          </p:cTn>
                        </p:par>
                        <p:par>
                          <p:cTn id="39" fill="hold" nodeType="afterGroup">
                            <p:stCondLst>
                              <p:cond delay="0"/>
                            </p:stCondLst>
                            <p:childTnLst>
                              <p:par>
                                <p:cTn id="40" presetID="49" presetClass="entr" presetSubtype="0" decel="100000" fill="hold" nodeType="clickEffec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 calcmode="lin" valueType="num">
                                      <p:cBhvr>
                                        <p:cTn id="44" dur="500" fill="hold"/>
                                        <p:tgtEl>
                                          <p:spTgt spid="5"/>
                                        </p:tgtEl>
                                        <p:attrNameLst>
                                          <p:attrName>style.rotation</p:attrName>
                                        </p:attrNameLst>
                                      </p:cBhvr>
                                      <p:tavLst>
                                        <p:tav tm="0">
                                          <p:val>
                                            <p:fltVal val="360"/>
                                          </p:val>
                                        </p:tav>
                                        <p:tav tm="100000">
                                          <p:val>
                                            <p:fltVal val="0"/>
                                          </p:val>
                                        </p:tav>
                                      </p:tavLst>
                                    </p:anim>
                                    <p:animEffect transition="in" filter="fade">
                                      <p:cBhvr>
                                        <p:cTn id="45" dur="500"/>
                                        <p:tgtEl>
                                          <p:spTgt spid="5"/>
                                        </p:tgtEl>
                                      </p:cBhvr>
                                    </p:animEffect>
                                  </p:childTnLst>
                                </p:cTn>
                              </p:par>
                            </p:childTnLst>
                          </p:cTn>
                        </p:par>
                        <p:par>
                          <p:cTn id="46" fill="hold" nodeType="withGroup">
                            <p:stCondLst>
                              <p:cond delay="500"/>
                            </p:stCondLst>
                            <p:childTnLst>
                              <p:par>
                                <p:cTn id="47" presetID="3" presetClass="entr" presetSubtype="10" fill="hold" grpId="2" nodeType="afterEffec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2" grpId="1" animBg="1"/>
      <p:bldP spid="21" grpId="2" animBg="1"/>
      <p:bldP spid="22" grpId="3"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a:blip r:embed="rId20"/>
          <a:stretch>
            <a:fillRect/>
          </a:stretch>
        </a:blipFill>
        <a:effectLst/>
      </p:bgPr>
    </p:bg>
    <p:spTree>
      <p:nvGrpSpPr>
        <p:cNvPr id="1" name=""/>
        <p:cNvGrpSpPr/>
        <p:nvPr/>
      </p:nvGrpSpPr>
      <p:grpSpPr>
        <a:xfrm>
          <a:off x="0" y="0"/>
          <a:ext cx="0" cy="0"/>
          <a:chOff x="0" y="0"/>
          <a:chExt cx="0" cy="0"/>
        </a:xfrm>
      </p:grpSpPr>
      <p:sp>
        <p:nvSpPr>
          <p:cNvPr id="48" name="任意多边形 47"/>
          <p:cNvSpPr/>
          <p:nvPr>
            <p:custDataLst>
              <p:tags r:id="rId1"/>
            </p:custDataLst>
          </p:nvPr>
        </p:nvSpPr>
        <p:spPr>
          <a:xfrm>
            <a:off x="2051050" y="1484313"/>
            <a:ext cx="4826000" cy="3744912"/>
          </a:xfrm>
          <a:custGeom>
            <a:avLst/>
            <a:gdLst>
              <a:gd name="connsiteX0" fmla="*/ 0 w 3759200"/>
              <a:gd name="connsiteY0" fmla="*/ 0 h 2819400"/>
              <a:gd name="connsiteX1" fmla="*/ 1536700 w 3759200"/>
              <a:gd name="connsiteY1" fmla="*/ 584200 h 2819400"/>
              <a:gd name="connsiteX2" fmla="*/ 1178256 w 3759200"/>
              <a:gd name="connsiteY2" fmla="*/ 2145196 h 2819400"/>
              <a:gd name="connsiteX3" fmla="*/ 3759200 w 3759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3759200" h="2819400">
                <a:moveTo>
                  <a:pt x="0" y="0"/>
                </a:moveTo>
                <a:cubicBezTo>
                  <a:pt x="768350" y="113241"/>
                  <a:pt x="1340324" y="226667"/>
                  <a:pt x="1536700" y="584200"/>
                </a:cubicBezTo>
                <a:cubicBezTo>
                  <a:pt x="1733076" y="941733"/>
                  <a:pt x="807839" y="1772663"/>
                  <a:pt x="1178256" y="2145196"/>
                </a:cubicBezTo>
                <a:cubicBezTo>
                  <a:pt x="1475233" y="2492136"/>
                  <a:pt x="2064808" y="2669116"/>
                  <a:pt x="3759200" y="2819400"/>
                </a:cubicBezTo>
              </a:path>
            </a:pathLst>
          </a:cu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5" name="矩形标注 54"/>
          <p:cNvSpPr>
            <a:spLocks noChangeArrowheads="1"/>
          </p:cNvSpPr>
          <p:nvPr>
            <p:custDataLst>
              <p:tags r:id="rId2"/>
            </p:custDataLst>
          </p:nvPr>
        </p:nvSpPr>
        <p:spPr bwMode="auto">
          <a:xfrm>
            <a:off x="428596" y="2565401"/>
            <a:ext cx="2919442" cy="1720855"/>
          </a:xfrm>
          <a:prstGeom prst="wedgeRectCallout">
            <a:avLst>
              <a:gd name="adj1" fmla="val -13441"/>
              <a:gd name="adj2" fmla="val -63087"/>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smtClean="0"/>
              <a:t>网络高清摄像机：</a:t>
            </a:r>
            <a:endParaRPr lang="en-US" altLang="zh-CN" sz="1600" smtClean="0"/>
          </a:p>
          <a:p>
            <a:pPr>
              <a:defRPr/>
            </a:pPr>
            <a:endParaRPr lang="en-US" altLang="zh-CN" sz="1600" smtClean="0"/>
          </a:p>
          <a:p>
            <a:pPr>
              <a:buClr>
                <a:srgbClr val="C00000"/>
              </a:buClr>
              <a:buFont typeface="Wingdings" pitchFamily="2" charset="2"/>
              <a:buChar char="p"/>
              <a:defRPr/>
            </a:pPr>
            <a:r>
              <a:rPr lang="en-US" altLang="zh-CN" sz="1600" smtClean="0"/>
              <a:t>CCD/CMOS</a:t>
            </a:r>
            <a:r>
              <a:rPr lang="zh-CN" altLang="en-US" sz="1600" smtClean="0"/>
              <a:t>传感器有效像素数在</a:t>
            </a:r>
            <a:r>
              <a:rPr lang="en-US" altLang="zh-CN" sz="1600" smtClean="0"/>
              <a:t>100</a:t>
            </a:r>
            <a:r>
              <a:rPr lang="zh-CN" altLang="en-US" sz="1600" smtClean="0"/>
              <a:t>万像素以上</a:t>
            </a:r>
            <a:endParaRPr lang="en-US" altLang="zh-CN" sz="1600" smtClean="0"/>
          </a:p>
          <a:p>
            <a:pPr>
              <a:buClr>
                <a:srgbClr val="C00000"/>
              </a:buClr>
              <a:buFont typeface="Wingdings" pitchFamily="2" charset="2"/>
              <a:buChar char="p"/>
              <a:defRPr/>
            </a:pPr>
            <a:r>
              <a:rPr lang="zh-CN" altLang="en-US" sz="1600" smtClean="0"/>
              <a:t>数字视频信号传输过程中不会损失清晰度</a:t>
            </a:r>
            <a:endParaRPr lang="en-US" altLang="zh-CN" sz="1600" smtClean="0"/>
          </a:p>
        </p:txBody>
      </p:sp>
      <p:sp>
        <p:nvSpPr>
          <p:cNvPr id="21" name="矩形标注 20"/>
          <p:cNvSpPr/>
          <p:nvPr>
            <p:custDataLst>
              <p:tags r:id="rId3"/>
            </p:custDataLst>
          </p:nvPr>
        </p:nvSpPr>
        <p:spPr>
          <a:xfrm>
            <a:off x="4211638" y="1714487"/>
            <a:ext cx="2646378" cy="1071571"/>
          </a:xfrm>
          <a:prstGeom prst="wedgeRectCallout">
            <a:avLst>
              <a:gd name="adj1" fmla="val 65756"/>
              <a:gd name="adj2" fmla="val 50994"/>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smtClean="0"/>
              <a:t>数字显示设备：</a:t>
            </a:r>
            <a:endParaRPr lang="en-US" altLang="zh-CN" sz="1600" smtClean="0"/>
          </a:p>
          <a:p>
            <a:pPr>
              <a:defRPr/>
            </a:pPr>
            <a:endParaRPr lang="en-US" altLang="zh-CN" sz="1600" smtClean="0"/>
          </a:p>
          <a:p>
            <a:pPr>
              <a:buClr>
                <a:srgbClr val="C00000"/>
              </a:buClr>
              <a:buFont typeface="Wingdings" pitchFamily="2" charset="2"/>
              <a:buChar char="p"/>
              <a:defRPr/>
            </a:pPr>
            <a:r>
              <a:rPr lang="zh-CN" altLang="en-US" sz="1600" smtClean="0"/>
              <a:t>分辨率在</a:t>
            </a:r>
            <a:r>
              <a:rPr lang="en-US" altLang="zh-CN" sz="1600" smtClean="0"/>
              <a:t>100</a:t>
            </a:r>
            <a:r>
              <a:rPr lang="zh-CN" altLang="en-US" sz="1600" smtClean="0"/>
              <a:t>万像素以上</a:t>
            </a:r>
            <a:endParaRPr lang="en-US" altLang="zh-CN" sz="1600"/>
          </a:p>
        </p:txBody>
      </p:sp>
      <p:sp>
        <p:nvSpPr>
          <p:cNvPr id="22" name="矩形标注 21"/>
          <p:cNvSpPr/>
          <p:nvPr>
            <p:custDataLst>
              <p:tags r:id="rId4"/>
            </p:custDataLst>
          </p:nvPr>
        </p:nvSpPr>
        <p:spPr>
          <a:xfrm>
            <a:off x="3779838" y="3286124"/>
            <a:ext cx="3671887" cy="1150939"/>
          </a:xfrm>
          <a:prstGeom prst="wedgeRectCallout">
            <a:avLst>
              <a:gd name="adj1" fmla="val 38366"/>
              <a:gd name="adj2" fmla="val 12102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smtClean="0">
                <a:solidFill>
                  <a:schemeClr val="tx1"/>
                </a:solidFill>
              </a:rPr>
              <a:t>存储设备</a:t>
            </a:r>
            <a:r>
              <a:rPr lang="zh-CN" altLang="en-US" sz="1600">
                <a:solidFill>
                  <a:schemeClr val="tx1"/>
                </a:solidFill>
              </a:rPr>
              <a:t>：</a:t>
            </a:r>
            <a:endParaRPr lang="en-US" altLang="zh-CN" sz="1600">
              <a:solidFill>
                <a:schemeClr val="tx1"/>
              </a:solidFill>
            </a:endParaRPr>
          </a:p>
          <a:p>
            <a:pPr>
              <a:lnSpc>
                <a:spcPts val="2000"/>
              </a:lnSpc>
              <a:defRPr/>
            </a:pPr>
            <a:endParaRPr lang="en-US" altLang="zh-CN" sz="1600">
              <a:solidFill>
                <a:schemeClr val="tx1"/>
              </a:solidFill>
            </a:endParaRPr>
          </a:p>
          <a:p>
            <a:pPr>
              <a:lnSpc>
                <a:spcPts val="2000"/>
              </a:lnSpc>
              <a:buClr>
                <a:srgbClr val="C00000"/>
              </a:buClr>
              <a:buFont typeface="Wingdings" pitchFamily="2" charset="2"/>
              <a:buChar char="p"/>
              <a:defRPr/>
            </a:pPr>
            <a:r>
              <a:rPr lang="zh-CN" altLang="en-US" sz="1600" smtClean="0">
                <a:solidFill>
                  <a:schemeClr val="tx1"/>
                </a:solidFill>
                <a:cs typeface="微软雅黑"/>
              </a:rPr>
              <a:t>录像分辨率可达</a:t>
            </a:r>
            <a:r>
              <a:rPr lang="en-US" altLang="zh-CN" sz="1600" smtClean="0">
                <a:solidFill>
                  <a:schemeClr val="tx1"/>
                </a:solidFill>
                <a:cs typeface="微软雅黑"/>
              </a:rPr>
              <a:t>720P</a:t>
            </a:r>
            <a:r>
              <a:rPr lang="zh-CN" altLang="en-US" sz="1600" smtClean="0">
                <a:solidFill>
                  <a:schemeClr val="tx1"/>
                </a:solidFill>
                <a:cs typeface="微软雅黑"/>
              </a:rPr>
              <a:t>、</a:t>
            </a:r>
            <a:r>
              <a:rPr lang="en-US" altLang="zh-CN" sz="1600" smtClean="0">
                <a:solidFill>
                  <a:schemeClr val="tx1"/>
                </a:solidFill>
                <a:cs typeface="微软雅黑"/>
              </a:rPr>
              <a:t>1080P</a:t>
            </a:r>
            <a:r>
              <a:rPr lang="zh-CN" altLang="en-US" sz="1600" smtClean="0">
                <a:solidFill>
                  <a:schemeClr val="tx1"/>
                </a:solidFill>
                <a:cs typeface="微软雅黑"/>
              </a:rPr>
              <a:t>的高清分辨率</a:t>
            </a:r>
            <a:endParaRPr lang="en-US" altLang="zh-CN" sz="1600">
              <a:solidFill>
                <a:schemeClr val="tx1"/>
              </a:solidFill>
              <a:cs typeface="微软雅黑"/>
            </a:endParaRPr>
          </a:p>
        </p:txBody>
      </p:sp>
      <p:sp>
        <p:nvSpPr>
          <p:cNvPr id="26" name="右箭头 25"/>
          <p:cNvSpPr/>
          <p:nvPr>
            <p:custDataLst>
              <p:tags r:id="rId5"/>
            </p:custDataLst>
          </p:nvPr>
        </p:nvSpPr>
        <p:spPr>
          <a:xfrm rot="16898199">
            <a:off x="7352918" y="4397236"/>
            <a:ext cx="1389384" cy="236075"/>
          </a:xfrm>
          <a:prstGeom prst="rightArrow">
            <a:avLst>
              <a:gd name="adj1" fmla="val 58300"/>
              <a:gd name="adj2" fmla="val 167223"/>
            </a:avLst>
          </a:prstGeom>
          <a:solidFill>
            <a:schemeClr val="tx1">
              <a:lumMod val="65000"/>
              <a:lumOff val="35000"/>
            </a:schemeClr>
          </a:solidFill>
          <a:ln>
            <a:solidFill>
              <a:schemeClr val="bg1">
                <a:lumMod val="8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sz="1600">
              <a:solidFill>
                <a:schemeClr val="bg1"/>
              </a:solidFill>
            </a:endParaRPr>
          </a:p>
        </p:txBody>
      </p:sp>
      <p:sp>
        <p:nvSpPr>
          <p:cNvPr id="23" name="标题 22"/>
          <p:cNvSpPr>
            <a:spLocks noGrp="1"/>
          </p:cNvSpPr>
          <p:nvPr>
            <p:ph type="title"/>
            <p:custDataLst>
              <p:tags r:id="rId6"/>
            </p:custDataLst>
          </p:nvPr>
        </p:nvSpPr>
        <p:spPr/>
        <p:txBody>
          <a:bodyPr/>
          <a:lstStyle/>
          <a:p>
            <a:r>
              <a:rPr lang="zh-CN" altLang="en-US" smtClean="0"/>
              <a:t>高清产品解决方案二：网络高清</a:t>
            </a:r>
            <a:endParaRPr lang="zh-CN" altLang="en-US"/>
          </a:p>
        </p:txBody>
      </p:sp>
      <p:grpSp>
        <p:nvGrpSpPr>
          <p:cNvPr id="5" name="组合 40"/>
          <p:cNvGrpSpPr/>
          <p:nvPr>
            <p:custDataLst>
              <p:tags r:id="rId7"/>
            </p:custDataLst>
          </p:nvPr>
        </p:nvGrpSpPr>
        <p:grpSpPr>
          <a:xfrm>
            <a:off x="7479339" y="1556792"/>
            <a:ext cx="1664661" cy="1571636"/>
            <a:chOff x="7286644" y="2357430"/>
            <a:chExt cx="1664661" cy="1571636"/>
          </a:xfrm>
        </p:grpSpPr>
        <p:sp>
          <p:nvSpPr>
            <p:cNvPr id="28686" name="TextBox 142"/>
            <p:cNvSpPr txBox="1">
              <a:spLocks noChangeArrowheads="1"/>
            </p:cNvSpPr>
            <p:nvPr>
              <p:custDataLst>
                <p:tags r:id="rId16"/>
              </p:custDataLst>
            </p:nvPr>
          </p:nvSpPr>
          <p:spPr bwMode="auto">
            <a:xfrm>
              <a:off x="7500958" y="3590512"/>
              <a:ext cx="1357322" cy="338554"/>
            </a:xfrm>
            <a:prstGeom prst="rect">
              <a:avLst/>
            </a:prstGeom>
            <a:noFill/>
            <a:ln w="9525">
              <a:noFill/>
              <a:miter lim="800000"/>
            </a:ln>
          </p:spPr>
          <p:txBody>
            <a:bodyPr wrap="square">
              <a:spAutoFit/>
            </a:bodyPr>
            <a:lstStyle/>
            <a:p>
              <a:pPr algn="ctr"/>
              <a:r>
                <a:rPr lang="en-US" altLang="zh-CN" sz="1600" smtClean="0">
                  <a:solidFill>
                    <a:srgbClr val="C00000"/>
                  </a:solidFill>
                  <a:latin typeface="Verdana" pitchFamily="34" charset="0"/>
                  <a:ea typeface="微软雅黑"/>
                  <a:cs typeface="微软雅黑"/>
                </a:rPr>
                <a:t>LCD</a:t>
              </a:r>
              <a:r>
                <a:rPr lang="zh-CN" altLang="en-US" sz="1600" smtClean="0">
                  <a:solidFill>
                    <a:srgbClr val="C00000"/>
                  </a:solidFill>
                  <a:latin typeface="Verdana" pitchFamily="34" charset="0"/>
                  <a:ea typeface="微软雅黑"/>
                  <a:cs typeface="微软雅黑"/>
                </a:rPr>
                <a:t>显示器</a:t>
              </a:r>
              <a:endParaRPr lang="zh-CN" altLang="en-US" sz="1600">
                <a:solidFill>
                  <a:srgbClr val="C00000"/>
                </a:solidFill>
                <a:latin typeface="Verdana" pitchFamily="34" charset="0"/>
                <a:ea typeface="微软雅黑"/>
                <a:cs typeface="微软雅黑"/>
              </a:endParaRPr>
            </a:p>
          </p:txBody>
        </p:sp>
        <p:pic>
          <p:nvPicPr>
            <p:cNvPr id="40" name="图片 17" descr="液晶彩电.png"/>
            <p:cNvPicPr>
              <a:picLocks noChangeAspect="1"/>
            </p:cNvPicPr>
            <p:nvPr>
              <p:custDataLst>
                <p:tags r:id="rId17"/>
              </p:custDataLst>
            </p:nvPr>
          </p:nvPicPr>
          <p:blipFill>
            <a:blip r:embed="rId21"/>
            <a:stretch>
              <a:fillRect/>
            </a:stretch>
          </p:blipFill>
          <p:spPr bwMode="auto">
            <a:xfrm>
              <a:off x="7286644" y="2357430"/>
              <a:ext cx="1664661" cy="1221189"/>
            </a:xfrm>
            <a:prstGeom prst="rect">
              <a:avLst/>
            </a:prstGeom>
            <a:noFill/>
            <a:ln w="9525">
              <a:noFill/>
              <a:miter lim="800000"/>
            </a:ln>
          </p:spPr>
        </p:pic>
      </p:grpSp>
      <p:sp>
        <p:nvSpPr>
          <p:cNvPr id="44" name="矩形标注 43"/>
          <p:cNvSpPr/>
          <p:nvPr>
            <p:custDataLst>
              <p:tags r:id="rId8"/>
            </p:custDataLst>
          </p:nvPr>
        </p:nvSpPr>
        <p:spPr bwMode="auto">
          <a:xfrm>
            <a:off x="571473" y="5081590"/>
            <a:ext cx="3429024" cy="1419244"/>
          </a:xfrm>
          <a:prstGeom prst="wedgeRectCallout">
            <a:avLst>
              <a:gd name="adj1" fmla="val 49654"/>
              <a:gd name="adj2" fmla="val -75593"/>
            </a:avLst>
          </a:prstGeom>
          <a:solidFill>
            <a:schemeClr val="bg2">
              <a:lumMod val="20000"/>
              <a:lumOff val="80000"/>
            </a:schemeClr>
          </a:solidFill>
          <a:ln>
            <a:solidFill>
              <a:schemeClr val="bg1">
                <a:lumMod val="85000"/>
              </a:schemeClr>
            </a:soli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a:t>有线或无线网络：</a:t>
            </a:r>
            <a:endParaRPr lang="en-US" altLang="zh-CN" sz="1600"/>
          </a:p>
          <a:p>
            <a:pPr>
              <a:buClr>
                <a:srgbClr val="C00000"/>
              </a:buClr>
              <a:buFont typeface="Wingdings" pitchFamily="2" charset="2"/>
              <a:buChar char="p"/>
              <a:defRPr/>
            </a:pPr>
            <a:endParaRPr lang="en-US" altLang="zh-CN" sz="1600"/>
          </a:p>
          <a:p>
            <a:pPr>
              <a:buClr>
                <a:srgbClr val="C00000"/>
              </a:buClr>
              <a:buFont typeface="Wingdings" pitchFamily="2" charset="2"/>
              <a:buChar char="p"/>
              <a:defRPr/>
            </a:pPr>
            <a:r>
              <a:rPr lang="zh-CN" altLang="en-US" sz="1600"/>
              <a:t>单节点传输</a:t>
            </a:r>
            <a:r>
              <a:rPr lang="zh-CN" altLang="en-US" sz="1600" smtClean="0"/>
              <a:t>距离</a:t>
            </a:r>
            <a:r>
              <a:rPr lang="en-US" altLang="zh-CN" sz="1600" smtClean="0"/>
              <a:t>100</a:t>
            </a:r>
            <a:r>
              <a:rPr lang="zh-CN" altLang="en-US" sz="1600"/>
              <a:t>米，但</a:t>
            </a:r>
            <a:r>
              <a:rPr lang="en-US" altLang="zh-CN" sz="1600"/>
              <a:t>IP</a:t>
            </a:r>
            <a:r>
              <a:rPr lang="zh-CN" altLang="en-US" sz="1600"/>
              <a:t>网络可无限</a:t>
            </a:r>
            <a:r>
              <a:rPr lang="zh-CN" altLang="en-US" sz="1600" smtClean="0"/>
              <a:t>扩展</a:t>
            </a:r>
            <a:endParaRPr lang="en-US" altLang="zh-CN" sz="1600"/>
          </a:p>
        </p:txBody>
      </p:sp>
      <p:pic>
        <p:nvPicPr>
          <p:cNvPr id="45" name="图片 44" descr="未标题-1.png"/>
          <p:cNvPicPr>
            <a:picLocks noChangeAspect="1"/>
          </p:cNvPicPr>
          <p:nvPr>
            <p:custDataLst>
              <p:tags r:id="rId9"/>
            </p:custDataLst>
          </p:nvPr>
        </p:nvPicPr>
        <p:blipFill>
          <a:blip r:embed="rId22"/>
          <a:stretch>
            <a:fillRect/>
          </a:stretch>
        </p:blipFill>
        <p:spPr>
          <a:xfrm flipH="1">
            <a:off x="2357422" y="5143512"/>
            <a:ext cx="1438180" cy="459209"/>
          </a:xfrm>
          <a:prstGeom prst="rect">
            <a:avLst/>
          </a:prstGeom>
        </p:spPr>
      </p:pic>
      <p:grpSp>
        <p:nvGrpSpPr>
          <p:cNvPr id="6" name="组合 35"/>
          <p:cNvGrpSpPr/>
          <p:nvPr>
            <p:custDataLst>
              <p:tags r:id="rId10"/>
            </p:custDataLst>
          </p:nvPr>
        </p:nvGrpSpPr>
        <p:grpSpPr>
          <a:xfrm>
            <a:off x="6228184" y="5229200"/>
            <a:ext cx="2714644" cy="1214447"/>
            <a:chOff x="6143636" y="5214949"/>
            <a:chExt cx="2714644" cy="1214447"/>
          </a:xfrm>
        </p:grpSpPr>
        <p:sp>
          <p:nvSpPr>
            <p:cNvPr id="47" name="TextBox 138"/>
            <p:cNvSpPr txBox="1">
              <a:spLocks noChangeArrowheads="1"/>
            </p:cNvSpPr>
            <p:nvPr>
              <p:custDataLst>
                <p:tags r:id="rId14"/>
              </p:custDataLst>
            </p:nvPr>
          </p:nvSpPr>
          <p:spPr bwMode="auto">
            <a:xfrm>
              <a:off x="6643702" y="6090842"/>
              <a:ext cx="1857389" cy="338554"/>
            </a:xfrm>
            <a:prstGeom prst="rect">
              <a:avLst/>
            </a:prstGeom>
            <a:noFill/>
            <a:ln w="9525">
              <a:noFill/>
              <a:miter lim="800000"/>
            </a:ln>
          </p:spPr>
          <p:txBody>
            <a:bodyPr wrap="square">
              <a:spAutoFit/>
            </a:bodyPr>
            <a:lstStyle/>
            <a:p>
              <a:pPr algn="ctr"/>
              <a:r>
                <a:rPr lang="en-US" altLang="zh-CN" sz="1600" smtClean="0">
                  <a:solidFill>
                    <a:srgbClr val="C00000"/>
                  </a:solidFill>
                  <a:latin typeface="Verdana" pitchFamily="34" charset="0"/>
                  <a:ea typeface="微软雅黑"/>
                  <a:cs typeface="微软雅黑"/>
                </a:rPr>
                <a:t>NVR/H-DVR</a:t>
              </a:r>
              <a:endParaRPr lang="zh-CN" altLang="en-US" sz="1600">
                <a:solidFill>
                  <a:srgbClr val="C00000"/>
                </a:solidFill>
                <a:latin typeface="Verdana" pitchFamily="34" charset="0"/>
                <a:ea typeface="微软雅黑"/>
                <a:cs typeface="微软雅黑"/>
              </a:endParaRPr>
            </a:p>
          </p:txBody>
        </p:sp>
        <p:pic>
          <p:nvPicPr>
            <p:cNvPr id="49" name="图片 48" descr="91HW-ST侧面立体图副本副本3.png"/>
            <p:cNvPicPr/>
            <p:nvPr>
              <p:custDataLst>
                <p:tags r:id="rId15"/>
              </p:custDataLst>
            </p:nvPr>
          </p:nvPicPr>
          <p:blipFill>
            <a:blip r:embed="rId23"/>
            <a:stretch>
              <a:fillRect/>
            </a:stretch>
          </p:blipFill>
          <p:spPr>
            <a:xfrm>
              <a:off x="6143636" y="5214949"/>
              <a:ext cx="2714644" cy="936084"/>
            </a:xfrm>
            <a:prstGeom prst="rect">
              <a:avLst/>
            </a:prstGeom>
          </p:spPr>
        </p:pic>
      </p:grpSp>
      <p:grpSp>
        <p:nvGrpSpPr>
          <p:cNvPr id="7" name="组合 31"/>
          <p:cNvGrpSpPr/>
          <p:nvPr>
            <p:custDataLst>
              <p:tags r:id="rId11"/>
            </p:custDataLst>
          </p:nvPr>
        </p:nvGrpSpPr>
        <p:grpSpPr>
          <a:xfrm>
            <a:off x="467544" y="1196752"/>
            <a:ext cx="1857095" cy="1144769"/>
            <a:chOff x="500034" y="1212661"/>
            <a:chExt cx="1857095" cy="1144769"/>
          </a:xfrm>
        </p:grpSpPr>
        <p:sp>
          <p:nvSpPr>
            <p:cNvPr id="51" name="TextBox 102"/>
            <p:cNvSpPr txBox="1">
              <a:spLocks noChangeArrowheads="1"/>
            </p:cNvSpPr>
            <p:nvPr>
              <p:custDataLst>
                <p:tags r:id="rId12"/>
              </p:custDataLst>
            </p:nvPr>
          </p:nvSpPr>
          <p:spPr bwMode="auto">
            <a:xfrm>
              <a:off x="571472" y="2018876"/>
              <a:ext cx="1714512" cy="338554"/>
            </a:xfrm>
            <a:prstGeom prst="rect">
              <a:avLst/>
            </a:prstGeom>
            <a:noFill/>
            <a:ln w="9525">
              <a:noFill/>
              <a:miter lim="800000"/>
            </a:ln>
          </p:spPr>
          <p:txBody>
            <a:bodyPr wrap="square">
              <a:spAutoFit/>
            </a:bodyPr>
            <a:lstStyle/>
            <a:p>
              <a:pPr algn="ctr"/>
              <a:r>
                <a:rPr lang="zh-CN" altLang="en-US" sz="1600" smtClean="0">
                  <a:solidFill>
                    <a:srgbClr val="C00000"/>
                  </a:solidFill>
                </a:rPr>
                <a:t>网络高清摄像机</a:t>
              </a:r>
              <a:endParaRPr lang="zh-CN" altLang="en-US" sz="1600">
                <a:solidFill>
                  <a:srgbClr val="C00000"/>
                </a:solidFill>
                <a:latin typeface="Verdana" pitchFamily="34" charset="0"/>
                <a:ea typeface="微软雅黑"/>
                <a:cs typeface="微软雅黑"/>
              </a:endParaRPr>
            </a:p>
          </p:txBody>
        </p:sp>
        <p:pic>
          <p:nvPicPr>
            <p:cNvPr id="53" name="图片 52" descr="枪机4-365平台枪机副本.png"/>
            <p:cNvPicPr>
              <a:picLocks noChangeAspect="1"/>
            </p:cNvPicPr>
            <p:nvPr>
              <p:custDataLst>
                <p:tags r:id="rId13"/>
              </p:custDataLst>
            </p:nvPr>
          </p:nvPicPr>
          <p:blipFill>
            <a:blip r:embed="rId24"/>
            <a:stretch>
              <a:fillRect/>
            </a:stretch>
          </p:blipFill>
          <p:spPr>
            <a:xfrm>
              <a:off x="500034" y="1212661"/>
              <a:ext cx="1857095" cy="930455"/>
            </a:xfrm>
            <a:prstGeom prst="rect">
              <a:avLst/>
            </a:prstGeom>
          </p:spPr>
        </p:pic>
      </p:grpSp>
    </p:spTree>
    <p:extLst>
      <p:ext uri="{BB962C8B-B14F-4D97-AF65-F5344CB8AC3E}">
        <p14:creationId xmlns:p14="http://schemas.microsoft.com/office/powerpoint/2010/main" val="410449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9" presetClass="entr" presetSubtype="0" decel="100000" fill="hold" nodeType="clickEffec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nodeType="withGroup">
                            <p:stCondLst>
                              <p:cond delay="500"/>
                            </p:stCondLst>
                            <p:childTnLst>
                              <p:par>
                                <p:cTn id="12" presetID="3" presetClass="entr" presetSubtype="10" fill="hold" grpId="0" nodeType="afterEffect">
                                  <p:childTnLst>
                                    <p:set>
                                      <p:cBhvr>
                                        <p:cTn id="13" dur="1" fill="hold">
                                          <p:stCondLst>
                                            <p:cond delay="0"/>
                                          </p:stCondLst>
                                        </p:cTn>
                                        <p:tgtEl>
                                          <p:spTgt spid="55"/>
                                        </p:tgtEl>
                                        <p:attrNameLst>
                                          <p:attrName>style.visibility</p:attrName>
                                        </p:attrNameLst>
                                      </p:cBhvr>
                                      <p:to>
                                        <p:strVal val="visible"/>
                                      </p:to>
                                    </p:set>
                                    <p:animEffect transition="in" filter="blinds(horizontal)">
                                      <p:cBhvr>
                                        <p:cTn id="14" dur="500"/>
                                        <p:tgtEl>
                                          <p:spTgt spid="55"/>
                                        </p:tgtEl>
                                      </p:cBhvr>
                                    </p:animEffect>
                                  </p:childTnLst>
                                </p:cTn>
                              </p:par>
                            </p:childTnLst>
                          </p:cTn>
                        </p:par>
                      </p:childTnLst>
                    </p:cTn>
                  </p:par>
                  <p:par>
                    <p:cTn id="15" fill="hold" nodeType="clickPar">
                      <p:stCondLst>
                        <p:cond delay="indefinite"/>
                      </p:stCondLst>
                      <p:childTnLst>
                        <p:par>
                          <p:cTn id="16" fill="hold" nodeType="withGroup">
                            <p:stCondLst>
                              <p:cond delay="indefinite"/>
                            </p:stCondLst>
                          </p:cTn>
                        </p:par>
                        <p:par>
                          <p:cTn id="17" fill="hold" nodeType="afterGroup">
                            <p:stCondLst>
                              <p:cond delay="0"/>
                            </p:stCondLst>
                            <p:childTnLst>
                              <p:par>
                                <p:cTn id="18" presetID="3" presetClass="entr" presetSubtype="10" fill="hold" grpId="3" nodeType="clickEffect">
                                  <p:childTnLst>
                                    <p:set>
                                      <p:cBhvr>
                                        <p:cTn id="19" dur="1" fill="hold">
                                          <p:stCondLst>
                                            <p:cond delay="0"/>
                                          </p:stCondLst>
                                        </p:cTn>
                                        <p:tgtEl>
                                          <p:spTgt spid="44"/>
                                        </p:tgtEl>
                                        <p:attrNameLst>
                                          <p:attrName>style.visibility</p:attrName>
                                        </p:attrNameLst>
                                      </p:cBhvr>
                                      <p:to>
                                        <p:strVal val="visible"/>
                                      </p:to>
                                    </p:set>
                                    <p:animEffect transition="in" filter="blinds(horizontal)">
                                      <p:cBhvr>
                                        <p:cTn id="20" dur="500"/>
                                        <p:tgtEl>
                                          <p:spTgt spid="44"/>
                                        </p:tgtEl>
                                      </p:cBhvr>
                                    </p:animEffect>
                                  </p:childTnLst>
                                </p:cTn>
                              </p:par>
                              <p:par>
                                <p:cTn id="21" presetID="3" presetClass="entr" presetSubtype="10" fill="hold" nodeType="withEffect">
                                  <p:childTnLst>
                                    <p:set>
                                      <p:cBhvr>
                                        <p:cTn id="22" dur="1" fill="hold">
                                          <p:stCondLst>
                                            <p:cond delay="0"/>
                                          </p:stCondLst>
                                        </p:cTn>
                                        <p:tgtEl>
                                          <p:spTgt spid="45"/>
                                        </p:tgtEl>
                                        <p:attrNameLst>
                                          <p:attrName>style.visibility</p:attrName>
                                        </p:attrNameLst>
                                      </p:cBhvr>
                                      <p:to>
                                        <p:strVal val="visible"/>
                                      </p:to>
                                    </p:set>
                                    <p:animEffect transition="in" filter="blinds(horizontal)">
                                      <p:cBhvr>
                                        <p:cTn id="23" dur="500"/>
                                        <p:tgtEl>
                                          <p:spTgt spid="45"/>
                                        </p:tgtEl>
                                      </p:cBhvr>
                                    </p:animEffect>
                                  </p:childTnLst>
                                </p:cTn>
                              </p:par>
                            </p:childTnLst>
                          </p:cTn>
                        </p:par>
                      </p:childTnLst>
                    </p:cTn>
                  </p:par>
                  <p:par>
                    <p:cTn id="24" fill="hold" nodeType="clickPar">
                      <p:stCondLst>
                        <p:cond delay="indefinite"/>
                      </p:stCondLst>
                      <p:childTnLst>
                        <p:par>
                          <p:cTn id="25" fill="hold" nodeType="withGroup">
                            <p:stCondLst>
                              <p:cond delay="indefinite"/>
                            </p:stCondLst>
                          </p:cTn>
                        </p:par>
                        <p:par>
                          <p:cTn id="26" fill="hold" nodeType="afterGroup">
                            <p:stCondLst>
                              <p:cond delay="0"/>
                            </p:stCondLst>
                            <p:childTnLst>
                              <p:par>
                                <p:cTn id="27" presetID="49" presetClass="entr" presetSubtype="0" decel="100000" fill="hold" nodeType="clickEffec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 calcmode="lin" valueType="num">
                                      <p:cBhvr>
                                        <p:cTn id="31" dur="500" fill="hold"/>
                                        <p:tgtEl>
                                          <p:spTgt spid="6"/>
                                        </p:tgtEl>
                                        <p:attrNameLst>
                                          <p:attrName>style.rotation</p:attrName>
                                        </p:attrNameLst>
                                      </p:cBhvr>
                                      <p:tavLst>
                                        <p:tav tm="0">
                                          <p:val>
                                            <p:fltVal val="360"/>
                                          </p:val>
                                        </p:tav>
                                        <p:tav tm="100000">
                                          <p:val>
                                            <p:fltVal val="0"/>
                                          </p:val>
                                        </p:tav>
                                      </p:tavLst>
                                    </p:anim>
                                    <p:animEffect transition="in" filter="fade">
                                      <p:cBhvr>
                                        <p:cTn id="32" dur="500"/>
                                        <p:tgtEl>
                                          <p:spTgt spid="6"/>
                                        </p:tgtEl>
                                      </p:cBhvr>
                                    </p:animEffect>
                                  </p:childTnLst>
                                </p:cTn>
                              </p:par>
                            </p:childTnLst>
                          </p:cTn>
                        </p:par>
                        <p:par>
                          <p:cTn id="33" fill="hold" nodeType="withGroup">
                            <p:stCondLst>
                              <p:cond delay="500"/>
                            </p:stCondLst>
                            <p:childTnLst>
                              <p:par>
                                <p:cTn id="34" presetID="3" presetClass="entr" presetSubtype="10" fill="hold" grpId="2" nodeType="afterEffect">
                                  <p:childTnLst>
                                    <p:set>
                                      <p:cBhvr>
                                        <p:cTn id="35" dur="1" fill="hold">
                                          <p:stCondLst>
                                            <p:cond delay="0"/>
                                          </p:stCondLst>
                                        </p:cTn>
                                        <p:tgtEl>
                                          <p:spTgt spid="22"/>
                                        </p:tgtEl>
                                        <p:attrNameLst>
                                          <p:attrName>style.visibility</p:attrName>
                                        </p:attrNameLst>
                                      </p:cBhvr>
                                      <p:to>
                                        <p:strVal val="visible"/>
                                      </p:to>
                                    </p:set>
                                    <p:animEffect transition="in" filter="blinds(horizontal)">
                                      <p:cBhvr>
                                        <p:cTn id="36" dur="500"/>
                                        <p:tgtEl>
                                          <p:spTgt spid="22"/>
                                        </p:tgtEl>
                                      </p:cBhvr>
                                    </p:animEffect>
                                  </p:childTnLst>
                                </p:cTn>
                              </p:par>
                            </p:childTnLst>
                          </p:cTn>
                        </p:par>
                      </p:childTnLst>
                    </p:cTn>
                  </p:par>
                  <p:par>
                    <p:cTn id="37" fill="hold" nodeType="clickPar">
                      <p:stCondLst>
                        <p:cond delay="indefinite"/>
                      </p:stCondLst>
                      <p:childTnLst>
                        <p:par>
                          <p:cTn id="38" fill="hold" nodeType="withGroup">
                            <p:stCondLst>
                              <p:cond delay="indefinite"/>
                            </p:stCondLst>
                          </p:cTn>
                        </p:par>
                        <p:par>
                          <p:cTn id="39" fill="hold" nodeType="afterGroup">
                            <p:stCondLst>
                              <p:cond delay="0"/>
                            </p:stCondLst>
                            <p:childTnLst>
                              <p:par>
                                <p:cTn id="40" presetID="49" presetClass="entr" presetSubtype="0" decel="100000" fill="hold" nodeType="clickEffec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 calcmode="lin" valueType="num">
                                      <p:cBhvr>
                                        <p:cTn id="44" dur="500" fill="hold"/>
                                        <p:tgtEl>
                                          <p:spTgt spid="5"/>
                                        </p:tgtEl>
                                        <p:attrNameLst>
                                          <p:attrName>style.rotation</p:attrName>
                                        </p:attrNameLst>
                                      </p:cBhvr>
                                      <p:tavLst>
                                        <p:tav tm="0">
                                          <p:val>
                                            <p:fltVal val="360"/>
                                          </p:val>
                                        </p:tav>
                                        <p:tav tm="100000">
                                          <p:val>
                                            <p:fltVal val="0"/>
                                          </p:val>
                                        </p:tav>
                                      </p:tavLst>
                                    </p:anim>
                                    <p:animEffect transition="in" filter="fade">
                                      <p:cBhvr>
                                        <p:cTn id="45" dur="500"/>
                                        <p:tgtEl>
                                          <p:spTgt spid="5"/>
                                        </p:tgtEl>
                                      </p:cBhvr>
                                    </p:animEffect>
                                  </p:childTnLst>
                                </p:cTn>
                              </p:par>
                            </p:childTnLst>
                          </p:cTn>
                        </p:par>
                        <p:par>
                          <p:cTn id="46" fill="hold" nodeType="withGroup">
                            <p:stCondLst>
                              <p:cond delay="500"/>
                            </p:stCondLst>
                            <p:childTnLst>
                              <p:par>
                                <p:cTn id="47" presetID="3" presetClass="entr" presetSubtype="10" fill="hold" grpId="1" nodeType="afterEffec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1" grpId="1" animBg="1"/>
      <p:bldP spid="22" grpId="2" animBg="1"/>
      <p:bldP spid="44" grpId="3"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a:blip r:embed="rId20"/>
          <a:stretch>
            <a:fillRect/>
          </a:stretch>
        </a:blipFill>
        <a:effectLst/>
      </p:bgPr>
    </p:bg>
    <p:spTree>
      <p:nvGrpSpPr>
        <p:cNvPr id="1" name=""/>
        <p:cNvGrpSpPr/>
        <p:nvPr/>
      </p:nvGrpSpPr>
      <p:grpSpPr>
        <a:xfrm>
          <a:off x="0" y="0"/>
          <a:ext cx="0" cy="0"/>
          <a:chOff x="0" y="0"/>
          <a:chExt cx="0" cy="0"/>
        </a:xfrm>
      </p:grpSpPr>
      <p:grpSp>
        <p:nvGrpSpPr>
          <p:cNvPr id="5" name="组合 35"/>
          <p:cNvGrpSpPr/>
          <p:nvPr>
            <p:custDataLst>
              <p:tags r:id="rId1"/>
            </p:custDataLst>
          </p:nvPr>
        </p:nvGrpSpPr>
        <p:grpSpPr>
          <a:xfrm>
            <a:off x="5940152" y="5229200"/>
            <a:ext cx="2714644" cy="1214447"/>
            <a:chOff x="6143636" y="5214949"/>
            <a:chExt cx="2714644" cy="1214447"/>
          </a:xfrm>
        </p:grpSpPr>
        <p:sp>
          <p:nvSpPr>
            <p:cNvPr id="28690" name="TextBox 138"/>
            <p:cNvSpPr txBox="1">
              <a:spLocks noChangeArrowheads="1"/>
            </p:cNvSpPr>
            <p:nvPr>
              <p:custDataLst>
                <p:tags r:id="rId16"/>
              </p:custDataLst>
            </p:nvPr>
          </p:nvSpPr>
          <p:spPr bwMode="auto">
            <a:xfrm>
              <a:off x="6643702" y="6090842"/>
              <a:ext cx="1857389" cy="338554"/>
            </a:xfrm>
            <a:prstGeom prst="rect">
              <a:avLst/>
            </a:prstGeom>
            <a:noFill/>
            <a:ln w="9525">
              <a:noFill/>
              <a:miter lim="800000"/>
            </a:ln>
          </p:spPr>
          <p:txBody>
            <a:bodyPr wrap="square">
              <a:spAutoFit/>
            </a:bodyPr>
            <a:lstStyle/>
            <a:p>
              <a:pPr algn="ctr"/>
              <a:r>
                <a:rPr lang="zh-CN" altLang="en-US" sz="1600" smtClean="0">
                  <a:solidFill>
                    <a:srgbClr val="C00000"/>
                  </a:solidFill>
                  <a:latin typeface="Verdana" pitchFamily="34" charset="0"/>
                  <a:ea typeface="微软雅黑"/>
                  <a:cs typeface="微软雅黑"/>
                </a:rPr>
                <a:t>数字高清</a:t>
              </a:r>
              <a:r>
                <a:rPr lang="en-US" altLang="zh-CN" sz="1600" smtClean="0">
                  <a:solidFill>
                    <a:srgbClr val="C00000"/>
                  </a:solidFill>
                  <a:latin typeface="Verdana" pitchFamily="34" charset="0"/>
                  <a:ea typeface="微软雅黑"/>
                  <a:cs typeface="微软雅黑"/>
                </a:rPr>
                <a:t>DVR</a:t>
              </a:r>
              <a:endParaRPr lang="zh-CN" altLang="en-US" sz="1600">
                <a:solidFill>
                  <a:srgbClr val="C00000"/>
                </a:solidFill>
                <a:latin typeface="Verdana" pitchFamily="34" charset="0"/>
                <a:ea typeface="微软雅黑"/>
                <a:cs typeface="微软雅黑"/>
              </a:endParaRPr>
            </a:p>
          </p:txBody>
        </p:sp>
        <p:pic>
          <p:nvPicPr>
            <p:cNvPr id="35" name="图片 34" descr="91HW-ST侧面立体图副本副本3.png"/>
            <p:cNvPicPr/>
            <p:nvPr>
              <p:custDataLst>
                <p:tags r:id="rId17"/>
              </p:custDataLst>
            </p:nvPr>
          </p:nvPicPr>
          <p:blipFill>
            <a:blip r:embed="rId21"/>
            <a:stretch>
              <a:fillRect/>
            </a:stretch>
          </p:blipFill>
          <p:spPr>
            <a:xfrm>
              <a:off x="6143636" y="5214949"/>
              <a:ext cx="2714644" cy="936084"/>
            </a:xfrm>
            <a:prstGeom prst="rect">
              <a:avLst/>
            </a:prstGeom>
          </p:spPr>
        </p:pic>
      </p:grpSp>
      <p:sp>
        <p:nvSpPr>
          <p:cNvPr id="48" name="任意多边形 47"/>
          <p:cNvSpPr/>
          <p:nvPr>
            <p:custDataLst>
              <p:tags r:id="rId2"/>
            </p:custDataLst>
          </p:nvPr>
        </p:nvSpPr>
        <p:spPr>
          <a:xfrm>
            <a:off x="2051050" y="1484313"/>
            <a:ext cx="4826000" cy="3744912"/>
          </a:xfrm>
          <a:custGeom>
            <a:avLst/>
            <a:gdLst>
              <a:gd name="connsiteX0" fmla="*/ 0 w 3759200"/>
              <a:gd name="connsiteY0" fmla="*/ 0 h 2819400"/>
              <a:gd name="connsiteX1" fmla="*/ 1536700 w 3759200"/>
              <a:gd name="connsiteY1" fmla="*/ 584200 h 2819400"/>
              <a:gd name="connsiteX2" fmla="*/ 1178256 w 3759200"/>
              <a:gd name="connsiteY2" fmla="*/ 2145196 h 2819400"/>
              <a:gd name="connsiteX3" fmla="*/ 3759200 w 3759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3759200" h="2819400">
                <a:moveTo>
                  <a:pt x="0" y="0"/>
                </a:moveTo>
                <a:cubicBezTo>
                  <a:pt x="768350" y="113241"/>
                  <a:pt x="1340324" y="226667"/>
                  <a:pt x="1536700" y="584200"/>
                </a:cubicBezTo>
                <a:cubicBezTo>
                  <a:pt x="1733076" y="941733"/>
                  <a:pt x="807839" y="1772663"/>
                  <a:pt x="1178256" y="2145196"/>
                </a:cubicBezTo>
                <a:cubicBezTo>
                  <a:pt x="1475233" y="2492136"/>
                  <a:pt x="2064808" y="2669116"/>
                  <a:pt x="3759200" y="2819400"/>
                </a:cubicBezTo>
              </a:path>
            </a:pathLst>
          </a:cu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5" name="矩形标注 54"/>
          <p:cNvSpPr>
            <a:spLocks noChangeArrowheads="1"/>
          </p:cNvSpPr>
          <p:nvPr>
            <p:custDataLst>
              <p:tags r:id="rId3"/>
            </p:custDataLst>
          </p:nvPr>
        </p:nvSpPr>
        <p:spPr bwMode="auto">
          <a:xfrm>
            <a:off x="428596" y="2565401"/>
            <a:ext cx="2919442" cy="2149483"/>
          </a:xfrm>
          <a:prstGeom prst="wedgeRectCallout">
            <a:avLst>
              <a:gd name="adj1" fmla="val -13441"/>
              <a:gd name="adj2" fmla="val -63087"/>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smtClean="0"/>
              <a:t>数字高清摄像机：</a:t>
            </a:r>
            <a:endParaRPr lang="en-US" altLang="zh-CN" sz="1600" smtClean="0"/>
          </a:p>
          <a:p>
            <a:pPr>
              <a:defRPr/>
            </a:pPr>
            <a:endParaRPr lang="en-US" altLang="zh-CN" sz="1600" smtClean="0"/>
          </a:p>
          <a:p>
            <a:pPr>
              <a:buClr>
                <a:srgbClr val="C00000"/>
              </a:buClr>
              <a:buFont typeface="Wingdings" pitchFamily="2" charset="2"/>
              <a:buChar char="p"/>
              <a:defRPr/>
            </a:pPr>
            <a:r>
              <a:rPr lang="en-US" altLang="zh-CN" sz="1600" smtClean="0"/>
              <a:t>CCD/CMOS</a:t>
            </a:r>
            <a:r>
              <a:rPr lang="zh-CN" altLang="en-US" sz="1600" smtClean="0"/>
              <a:t>传感器有效像素数在</a:t>
            </a:r>
            <a:r>
              <a:rPr lang="en-US" altLang="zh-CN" sz="1600" smtClean="0"/>
              <a:t>100</a:t>
            </a:r>
            <a:r>
              <a:rPr lang="zh-CN" altLang="en-US" sz="1600" smtClean="0"/>
              <a:t>万像素以上</a:t>
            </a:r>
            <a:endParaRPr lang="en-US" altLang="zh-CN" sz="1600" smtClean="0"/>
          </a:p>
          <a:p>
            <a:pPr>
              <a:buClr>
                <a:srgbClr val="C00000"/>
              </a:buClr>
              <a:buFont typeface="Wingdings" pitchFamily="2" charset="2"/>
              <a:buChar char="p"/>
              <a:defRPr/>
            </a:pPr>
            <a:r>
              <a:rPr lang="zh-CN" altLang="en-US" sz="1600" smtClean="0"/>
              <a:t>数字视频信号未经压缩，图像还原更真实</a:t>
            </a:r>
          </a:p>
          <a:p>
            <a:pPr>
              <a:buClr>
                <a:srgbClr val="C00000"/>
              </a:buClr>
              <a:buFont typeface="Wingdings" pitchFamily="2" charset="2"/>
              <a:buChar char="p"/>
              <a:defRPr/>
            </a:pPr>
            <a:r>
              <a:rPr lang="zh-CN" altLang="en-US" sz="1600" smtClean="0"/>
              <a:t>数字视频信号未经压缩，设备预览和控制延时小</a:t>
            </a:r>
            <a:endParaRPr lang="en-US" altLang="zh-CN" sz="1600"/>
          </a:p>
        </p:txBody>
      </p:sp>
      <p:sp>
        <p:nvSpPr>
          <p:cNvPr id="21" name="矩形标注 20"/>
          <p:cNvSpPr/>
          <p:nvPr>
            <p:custDataLst>
              <p:tags r:id="rId4"/>
            </p:custDataLst>
          </p:nvPr>
        </p:nvSpPr>
        <p:spPr>
          <a:xfrm>
            <a:off x="4211638" y="1714487"/>
            <a:ext cx="2646378" cy="1071571"/>
          </a:xfrm>
          <a:prstGeom prst="wedgeRectCallout">
            <a:avLst>
              <a:gd name="adj1" fmla="val 65756"/>
              <a:gd name="adj2" fmla="val 50994"/>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smtClean="0"/>
              <a:t>数字显示设备：</a:t>
            </a:r>
            <a:endParaRPr lang="en-US" altLang="zh-CN" sz="1600" smtClean="0"/>
          </a:p>
          <a:p>
            <a:pPr>
              <a:defRPr/>
            </a:pPr>
            <a:endParaRPr lang="en-US" altLang="zh-CN" sz="1600" smtClean="0"/>
          </a:p>
          <a:p>
            <a:pPr>
              <a:buClr>
                <a:srgbClr val="C00000"/>
              </a:buClr>
              <a:buFont typeface="Wingdings" pitchFamily="2" charset="2"/>
              <a:buChar char="p"/>
              <a:defRPr/>
            </a:pPr>
            <a:r>
              <a:rPr lang="zh-CN" altLang="en-US" sz="1600" smtClean="0"/>
              <a:t>分辨率在</a:t>
            </a:r>
            <a:r>
              <a:rPr lang="en-US" altLang="zh-CN" sz="1600" smtClean="0"/>
              <a:t>100</a:t>
            </a:r>
            <a:r>
              <a:rPr lang="zh-CN" altLang="en-US" sz="1600" smtClean="0"/>
              <a:t>万像素以上</a:t>
            </a:r>
            <a:endParaRPr lang="en-US" altLang="zh-CN" sz="1600"/>
          </a:p>
        </p:txBody>
      </p:sp>
      <p:sp>
        <p:nvSpPr>
          <p:cNvPr id="22" name="矩形标注 21"/>
          <p:cNvSpPr/>
          <p:nvPr>
            <p:custDataLst>
              <p:tags r:id="rId5"/>
            </p:custDataLst>
          </p:nvPr>
        </p:nvSpPr>
        <p:spPr>
          <a:xfrm>
            <a:off x="3779838" y="3286124"/>
            <a:ext cx="3671887" cy="1150939"/>
          </a:xfrm>
          <a:prstGeom prst="wedgeRectCallout">
            <a:avLst>
              <a:gd name="adj1" fmla="val 38366"/>
              <a:gd name="adj2" fmla="val 12102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smtClean="0">
                <a:solidFill>
                  <a:schemeClr val="tx1"/>
                </a:solidFill>
              </a:rPr>
              <a:t>编码存储设备</a:t>
            </a:r>
            <a:r>
              <a:rPr lang="zh-CN" altLang="en-US" sz="1600">
                <a:solidFill>
                  <a:schemeClr val="tx1"/>
                </a:solidFill>
              </a:rPr>
              <a:t>：</a:t>
            </a:r>
            <a:endParaRPr lang="en-US" altLang="zh-CN" sz="1600">
              <a:solidFill>
                <a:schemeClr val="tx1"/>
              </a:solidFill>
            </a:endParaRPr>
          </a:p>
          <a:p>
            <a:pPr>
              <a:lnSpc>
                <a:spcPts val="2000"/>
              </a:lnSpc>
              <a:defRPr/>
            </a:pPr>
            <a:endParaRPr lang="en-US" altLang="zh-CN" sz="1600">
              <a:solidFill>
                <a:schemeClr val="tx1"/>
              </a:solidFill>
            </a:endParaRPr>
          </a:p>
          <a:p>
            <a:pPr>
              <a:lnSpc>
                <a:spcPts val="2000"/>
              </a:lnSpc>
              <a:buClr>
                <a:srgbClr val="C00000"/>
              </a:buClr>
              <a:buFont typeface="Wingdings" pitchFamily="2" charset="2"/>
              <a:buChar char="p"/>
              <a:defRPr/>
            </a:pPr>
            <a:r>
              <a:rPr lang="zh-CN" altLang="en-US" sz="1600" smtClean="0">
                <a:solidFill>
                  <a:schemeClr val="tx1"/>
                </a:solidFill>
                <a:cs typeface="微软雅黑"/>
              </a:rPr>
              <a:t>编码分辨率可达</a:t>
            </a:r>
            <a:r>
              <a:rPr lang="en-US" altLang="zh-CN" sz="1600" smtClean="0">
                <a:solidFill>
                  <a:schemeClr val="tx1"/>
                </a:solidFill>
                <a:cs typeface="微软雅黑"/>
              </a:rPr>
              <a:t>720P</a:t>
            </a:r>
            <a:r>
              <a:rPr lang="zh-CN" altLang="en-US" sz="1600" smtClean="0">
                <a:solidFill>
                  <a:schemeClr val="tx1"/>
                </a:solidFill>
                <a:cs typeface="微软雅黑"/>
              </a:rPr>
              <a:t>、</a:t>
            </a:r>
            <a:r>
              <a:rPr lang="en-US" altLang="zh-CN" sz="1600" smtClean="0">
                <a:solidFill>
                  <a:schemeClr val="tx1"/>
                </a:solidFill>
                <a:cs typeface="微软雅黑"/>
              </a:rPr>
              <a:t>1080P</a:t>
            </a:r>
            <a:r>
              <a:rPr lang="zh-CN" altLang="en-US" sz="1600" smtClean="0">
                <a:solidFill>
                  <a:schemeClr val="tx1"/>
                </a:solidFill>
                <a:cs typeface="微软雅黑"/>
              </a:rPr>
              <a:t>的高清分辨率</a:t>
            </a:r>
            <a:endParaRPr lang="en-US" altLang="zh-CN" sz="1600">
              <a:solidFill>
                <a:schemeClr val="tx1"/>
              </a:solidFill>
              <a:cs typeface="微软雅黑"/>
            </a:endParaRPr>
          </a:p>
        </p:txBody>
      </p:sp>
      <p:sp>
        <p:nvSpPr>
          <p:cNvPr id="26" name="右箭头 25"/>
          <p:cNvSpPr/>
          <p:nvPr>
            <p:custDataLst>
              <p:tags r:id="rId6"/>
            </p:custDataLst>
          </p:nvPr>
        </p:nvSpPr>
        <p:spPr>
          <a:xfrm rot="16898199">
            <a:off x="7352918" y="4397236"/>
            <a:ext cx="1389384" cy="236075"/>
          </a:xfrm>
          <a:prstGeom prst="rightArrow">
            <a:avLst>
              <a:gd name="adj1" fmla="val 58300"/>
              <a:gd name="adj2" fmla="val 167223"/>
            </a:avLst>
          </a:prstGeom>
          <a:solidFill>
            <a:schemeClr val="tx1">
              <a:lumMod val="65000"/>
              <a:lumOff val="35000"/>
            </a:schemeClr>
          </a:solidFill>
          <a:ln>
            <a:solidFill>
              <a:schemeClr val="bg1">
                <a:lumMod val="8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sz="1600">
              <a:solidFill>
                <a:schemeClr val="bg1"/>
              </a:solidFill>
            </a:endParaRPr>
          </a:p>
        </p:txBody>
      </p:sp>
      <p:sp>
        <p:nvSpPr>
          <p:cNvPr id="23" name="标题 22"/>
          <p:cNvSpPr>
            <a:spLocks noGrp="1"/>
          </p:cNvSpPr>
          <p:nvPr>
            <p:ph type="title"/>
            <p:custDataLst>
              <p:tags r:id="rId7"/>
            </p:custDataLst>
          </p:nvPr>
        </p:nvSpPr>
        <p:spPr/>
        <p:txBody>
          <a:bodyPr/>
          <a:lstStyle/>
          <a:p>
            <a:r>
              <a:rPr lang="zh-CN" altLang="en-US" smtClean="0"/>
              <a:t>高清产品解决方案三：数字高清</a:t>
            </a:r>
            <a:endParaRPr lang="zh-CN" altLang="en-US"/>
          </a:p>
        </p:txBody>
      </p:sp>
      <p:sp>
        <p:nvSpPr>
          <p:cNvPr id="36" name="矩形标注 35"/>
          <p:cNvSpPr/>
          <p:nvPr>
            <p:custDataLst>
              <p:tags r:id="rId8"/>
            </p:custDataLst>
          </p:nvPr>
        </p:nvSpPr>
        <p:spPr bwMode="auto">
          <a:xfrm>
            <a:off x="571472" y="5000636"/>
            <a:ext cx="3643337" cy="1643074"/>
          </a:xfrm>
          <a:prstGeom prst="wedgeRectCallout">
            <a:avLst>
              <a:gd name="adj1" fmla="val 45503"/>
              <a:gd name="adj2" fmla="val -66175"/>
            </a:avLst>
          </a:prstGeom>
          <a:solidFill>
            <a:schemeClr val="bg2">
              <a:lumMod val="20000"/>
              <a:lumOff val="80000"/>
            </a:schemeClr>
          </a:solidFill>
          <a:ln>
            <a:solidFill>
              <a:schemeClr val="bg1">
                <a:lumMod val="85000"/>
              </a:schemeClr>
            </a:soli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en-US" altLang="zh-CN" sz="1600" smtClean="0"/>
              <a:t>HD-SDI</a:t>
            </a:r>
            <a:r>
              <a:rPr lang="zh-CN" altLang="en-US" sz="1600" smtClean="0"/>
              <a:t>或光纤传输：</a:t>
            </a:r>
            <a:endParaRPr lang="en-US" altLang="zh-CN" sz="1600" smtClean="0"/>
          </a:p>
          <a:p>
            <a:pPr>
              <a:buClr>
                <a:srgbClr val="C00000"/>
              </a:buClr>
              <a:buFont typeface="Wingdings" pitchFamily="2" charset="2"/>
              <a:buChar char="p"/>
              <a:defRPr/>
            </a:pPr>
            <a:endParaRPr lang="en-US" altLang="zh-CN" sz="1600" smtClean="0"/>
          </a:p>
          <a:p>
            <a:pPr>
              <a:buClr>
                <a:srgbClr val="C00000"/>
              </a:buClr>
              <a:buFont typeface="Wingdings" pitchFamily="2" charset="2"/>
              <a:buChar char="p"/>
              <a:defRPr/>
            </a:pPr>
            <a:r>
              <a:rPr lang="en-US" altLang="zh-CN" sz="1600" smtClean="0">
                <a:solidFill>
                  <a:srgbClr val="C00000"/>
                </a:solidFill>
              </a:rPr>
              <a:t>HD-SDI</a:t>
            </a:r>
            <a:r>
              <a:rPr lang="zh-CN" altLang="en-US" sz="1600" smtClean="0">
                <a:solidFill>
                  <a:srgbClr val="C00000"/>
                </a:solidFill>
              </a:rPr>
              <a:t>高清信号可基于已建设的同轴电缆传输，保护用户投资</a:t>
            </a:r>
            <a:endParaRPr lang="en-US" altLang="zh-CN" sz="1600" smtClean="0">
              <a:solidFill>
                <a:srgbClr val="C00000"/>
              </a:solidFill>
            </a:endParaRPr>
          </a:p>
          <a:p>
            <a:pPr>
              <a:buClr>
                <a:srgbClr val="C00000"/>
              </a:buClr>
              <a:buFont typeface="Wingdings" pitchFamily="2" charset="2"/>
              <a:buChar char="p"/>
              <a:defRPr/>
            </a:pPr>
            <a:r>
              <a:rPr lang="en-US" altLang="zh-CN" sz="1600" smtClean="0"/>
              <a:t>HD-SDI</a:t>
            </a:r>
            <a:r>
              <a:rPr lang="zh-CN" altLang="en-US" sz="1600" smtClean="0"/>
              <a:t>单节点传输距离</a:t>
            </a:r>
            <a:r>
              <a:rPr lang="en-US" altLang="zh-CN" sz="1600" smtClean="0"/>
              <a:t>100</a:t>
            </a:r>
            <a:r>
              <a:rPr lang="zh-CN" altLang="en-US" sz="1600" smtClean="0"/>
              <a:t>米，光纤可传输上百公里</a:t>
            </a:r>
            <a:endParaRPr lang="en-US" altLang="zh-CN" sz="1600" smtClean="0"/>
          </a:p>
        </p:txBody>
      </p:sp>
      <p:grpSp>
        <p:nvGrpSpPr>
          <p:cNvPr id="6" name="组合 31"/>
          <p:cNvGrpSpPr/>
          <p:nvPr>
            <p:custDataLst>
              <p:tags r:id="rId9"/>
            </p:custDataLst>
          </p:nvPr>
        </p:nvGrpSpPr>
        <p:grpSpPr>
          <a:xfrm>
            <a:off x="323528" y="1124744"/>
            <a:ext cx="1857095" cy="1144769"/>
            <a:chOff x="500034" y="1212661"/>
            <a:chExt cx="1857095" cy="1144769"/>
          </a:xfrm>
        </p:grpSpPr>
        <p:sp>
          <p:nvSpPr>
            <p:cNvPr id="28692" name="TextBox 102"/>
            <p:cNvSpPr txBox="1">
              <a:spLocks noChangeArrowheads="1"/>
            </p:cNvSpPr>
            <p:nvPr>
              <p:custDataLst>
                <p:tags r:id="rId14"/>
              </p:custDataLst>
            </p:nvPr>
          </p:nvSpPr>
          <p:spPr bwMode="auto">
            <a:xfrm>
              <a:off x="571472" y="2018876"/>
              <a:ext cx="1714512" cy="338554"/>
            </a:xfrm>
            <a:prstGeom prst="rect">
              <a:avLst/>
            </a:prstGeom>
            <a:noFill/>
            <a:ln w="9525">
              <a:noFill/>
              <a:miter lim="800000"/>
            </a:ln>
          </p:spPr>
          <p:txBody>
            <a:bodyPr wrap="square">
              <a:spAutoFit/>
            </a:bodyPr>
            <a:lstStyle/>
            <a:p>
              <a:pPr algn="ctr"/>
              <a:r>
                <a:rPr lang="zh-CN" altLang="en-US" sz="1600" smtClean="0">
                  <a:solidFill>
                    <a:srgbClr val="C00000"/>
                  </a:solidFill>
                </a:rPr>
                <a:t>数字高清摄像机</a:t>
              </a:r>
              <a:endParaRPr lang="zh-CN" altLang="en-US" sz="1600">
                <a:solidFill>
                  <a:srgbClr val="C00000"/>
                </a:solidFill>
                <a:latin typeface="Verdana" pitchFamily="34" charset="0"/>
                <a:ea typeface="微软雅黑"/>
                <a:cs typeface="微软雅黑"/>
              </a:endParaRPr>
            </a:p>
          </p:txBody>
        </p:sp>
        <p:pic>
          <p:nvPicPr>
            <p:cNvPr id="29" name="图片 28" descr="枪机4-365平台枪机副本.png"/>
            <p:cNvPicPr>
              <a:picLocks noChangeAspect="1"/>
            </p:cNvPicPr>
            <p:nvPr>
              <p:custDataLst>
                <p:tags r:id="rId15"/>
              </p:custDataLst>
            </p:nvPr>
          </p:nvPicPr>
          <p:blipFill>
            <a:blip r:embed="rId22"/>
            <a:stretch>
              <a:fillRect/>
            </a:stretch>
          </p:blipFill>
          <p:spPr>
            <a:xfrm>
              <a:off x="500034" y="1212661"/>
              <a:ext cx="1857095" cy="930455"/>
            </a:xfrm>
            <a:prstGeom prst="rect">
              <a:avLst/>
            </a:prstGeom>
          </p:spPr>
        </p:pic>
      </p:grpSp>
      <p:grpSp>
        <p:nvGrpSpPr>
          <p:cNvPr id="7" name="组合 40"/>
          <p:cNvGrpSpPr/>
          <p:nvPr>
            <p:custDataLst>
              <p:tags r:id="rId10"/>
            </p:custDataLst>
          </p:nvPr>
        </p:nvGrpSpPr>
        <p:grpSpPr>
          <a:xfrm>
            <a:off x="7236296" y="1412776"/>
            <a:ext cx="1664661" cy="1571636"/>
            <a:chOff x="7286644" y="2357430"/>
            <a:chExt cx="1664661" cy="1571636"/>
          </a:xfrm>
        </p:grpSpPr>
        <p:sp>
          <p:nvSpPr>
            <p:cNvPr id="28686" name="TextBox 142"/>
            <p:cNvSpPr txBox="1">
              <a:spLocks noChangeArrowheads="1"/>
            </p:cNvSpPr>
            <p:nvPr>
              <p:custDataLst>
                <p:tags r:id="rId12"/>
              </p:custDataLst>
            </p:nvPr>
          </p:nvSpPr>
          <p:spPr bwMode="auto">
            <a:xfrm>
              <a:off x="7500958" y="3590512"/>
              <a:ext cx="1357322" cy="338554"/>
            </a:xfrm>
            <a:prstGeom prst="rect">
              <a:avLst/>
            </a:prstGeom>
            <a:noFill/>
            <a:ln w="9525">
              <a:noFill/>
              <a:miter lim="800000"/>
            </a:ln>
          </p:spPr>
          <p:txBody>
            <a:bodyPr wrap="square">
              <a:spAutoFit/>
            </a:bodyPr>
            <a:lstStyle/>
            <a:p>
              <a:pPr algn="ctr"/>
              <a:r>
                <a:rPr lang="en-US" altLang="zh-CN" sz="1600" smtClean="0">
                  <a:solidFill>
                    <a:srgbClr val="C00000"/>
                  </a:solidFill>
                  <a:latin typeface="Verdana" pitchFamily="34" charset="0"/>
                  <a:ea typeface="微软雅黑"/>
                  <a:cs typeface="微软雅黑"/>
                </a:rPr>
                <a:t>LCD</a:t>
              </a:r>
              <a:r>
                <a:rPr lang="zh-CN" altLang="en-US" sz="1600" smtClean="0">
                  <a:solidFill>
                    <a:srgbClr val="C00000"/>
                  </a:solidFill>
                  <a:latin typeface="Verdana" pitchFamily="34" charset="0"/>
                  <a:ea typeface="微软雅黑"/>
                  <a:cs typeface="微软雅黑"/>
                </a:rPr>
                <a:t>显示器</a:t>
              </a:r>
              <a:endParaRPr lang="zh-CN" altLang="en-US" sz="1600">
                <a:solidFill>
                  <a:srgbClr val="C00000"/>
                </a:solidFill>
                <a:latin typeface="Verdana" pitchFamily="34" charset="0"/>
                <a:ea typeface="微软雅黑"/>
                <a:cs typeface="微软雅黑"/>
              </a:endParaRPr>
            </a:p>
          </p:txBody>
        </p:sp>
        <p:pic>
          <p:nvPicPr>
            <p:cNvPr id="40" name="图片 17" descr="液晶彩电.png"/>
            <p:cNvPicPr>
              <a:picLocks noChangeAspect="1"/>
            </p:cNvPicPr>
            <p:nvPr>
              <p:custDataLst>
                <p:tags r:id="rId13"/>
              </p:custDataLst>
            </p:nvPr>
          </p:nvPicPr>
          <p:blipFill>
            <a:blip r:embed="rId23"/>
            <a:stretch>
              <a:fillRect/>
            </a:stretch>
          </p:blipFill>
          <p:spPr bwMode="auto">
            <a:xfrm>
              <a:off x="7286644" y="2357430"/>
              <a:ext cx="1664661" cy="1221189"/>
            </a:xfrm>
            <a:prstGeom prst="rect">
              <a:avLst/>
            </a:prstGeom>
            <a:noFill/>
            <a:ln w="9525">
              <a:noFill/>
              <a:miter lim="800000"/>
            </a:ln>
          </p:spPr>
        </p:pic>
      </p:grpSp>
      <p:pic>
        <p:nvPicPr>
          <p:cNvPr id="32" name="图片 31" descr="未标题-1.png"/>
          <p:cNvPicPr>
            <a:picLocks noChangeAspect="1"/>
          </p:cNvPicPr>
          <p:nvPr>
            <p:custDataLst>
              <p:tags r:id="rId11"/>
            </p:custDataLst>
          </p:nvPr>
        </p:nvPicPr>
        <p:blipFill>
          <a:blip r:embed="rId24"/>
          <a:stretch>
            <a:fillRect/>
          </a:stretch>
        </p:blipFill>
        <p:spPr>
          <a:xfrm>
            <a:off x="2660015" y="5000636"/>
            <a:ext cx="1483357" cy="583252"/>
          </a:xfrm>
          <a:prstGeom prst="rect">
            <a:avLst/>
          </a:prstGeom>
        </p:spPr>
      </p:pic>
    </p:spTree>
    <p:extLst>
      <p:ext uri="{BB962C8B-B14F-4D97-AF65-F5344CB8AC3E}">
        <p14:creationId xmlns:p14="http://schemas.microsoft.com/office/powerpoint/2010/main" val="2814061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9" presetClass="entr" presetSubtype="0" decel="100000" fill="hold" nodeType="clickEffec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nodeType="withGroup">
                            <p:stCondLst>
                              <p:cond delay="500"/>
                            </p:stCondLst>
                            <p:childTnLst>
                              <p:par>
                                <p:cTn id="12" presetID="3" presetClass="entr" presetSubtype="10" fill="hold" grpId="0" nodeType="afterEffect">
                                  <p:childTnLst>
                                    <p:set>
                                      <p:cBhvr>
                                        <p:cTn id="13" dur="1" fill="hold">
                                          <p:stCondLst>
                                            <p:cond delay="0"/>
                                          </p:stCondLst>
                                        </p:cTn>
                                        <p:tgtEl>
                                          <p:spTgt spid="55"/>
                                        </p:tgtEl>
                                        <p:attrNameLst>
                                          <p:attrName>style.visibility</p:attrName>
                                        </p:attrNameLst>
                                      </p:cBhvr>
                                      <p:to>
                                        <p:strVal val="visible"/>
                                      </p:to>
                                    </p:set>
                                    <p:animEffect transition="in" filter="blinds(horizontal)">
                                      <p:cBhvr>
                                        <p:cTn id="14" dur="500"/>
                                        <p:tgtEl>
                                          <p:spTgt spid="55"/>
                                        </p:tgtEl>
                                      </p:cBhvr>
                                    </p:animEffect>
                                  </p:childTnLst>
                                </p:cTn>
                              </p:par>
                            </p:childTnLst>
                          </p:cTn>
                        </p:par>
                      </p:childTnLst>
                    </p:cTn>
                  </p:par>
                  <p:par>
                    <p:cTn id="15" fill="hold" nodeType="clickPar">
                      <p:stCondLst>
                        <p:cond delay="indefinite"/>
                      </p:stCondLst>
                      <p:childTnLst>
                        <p:par>
                          <p:cTn id="16" fill="hold" nodeType="withGroup">
                            <p:stCondLst>
                              <p:cond delay="indefinite"/>
                            </p:stCondLst>
                          </p:cTn>
                        </p:par>
                        <p:par>
                          <p:cTn id="17" fill="hold" nodeType="afterGroup">
                            <p:stCondLst>
                              <p:cond delay="0"/>
                            </p:stCondLst>
                            <p:childTnLst>
                              <p:par>
                                <p:cTn id="18" presetID="3" presetClass="entr" presetSubtype="10" fill="hold" grpId="3" nodeType="clickEffect">
                                  <p:childTnLst>
                                    <p:set>
                                      <p:cBhvr>
                                        <p:cTn id="19" dur="1" fill="hold">
                                          <p:stCondLst>
                                            <p:cond delay="0"/>
                                          </p:stCondLst>
                                        </p:cTn>
                                        <p:tgtEl>
                                          <p:spTgt spid="36"/>
                                        </p:tgtEl>
                                        <p:attrNameLst>
                                          <p:attrName>style.visibility</p:attrName>
                                        </p:attrNameLst>
                                      </p:cBhvr>
                                      <p:to>
                                        <p:strVal val="visible"/>
                                      </p:to>
                                    </p:set>
                                    <p:animEffect transition="in" filter="blinds(horizontal)">
                                      <p:cBhvr>
                                        <p:cTn id="20" dur="500"/>
                                        <p:tgtEl>
                                          <p:spTgt spid="36"/>
                                        </p:tgtEl>
                                      </p:cBhvr>
                                    </p:animEffect>
                                  </p:childTnLst>
                                </p:cTn>
                              </p:par>
                              <p:par>
                                <p:cTn id="21" presetID="3" presetClass="entr" presetSubtype="10" fill="hold" nodeType="withEffec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nodeType="clickPar">
                      <p:stCondLst>
                        <p:cond delay="indefinite"/>
                      </p:stCondLst>
                      <p:childTnLst>
                        <p:par>
                          <p:cTn id="25" fill="hold" nodeType="withGroup">
                            <p:stCondLst>
                              <p:cond delay="indefinite"/>
                            </p:stCondLst>
                          </p:cTn>
                        </p:par>
                        <p:par>
                          <p:cTn id="26" fill="hold" nodeType="afterGroup">
                            <p:stCondLst>
                              <p:cond delay="0"/>
                            </p:stCondLst>
                            <p:childTnLst>
                              <p:par>
                                <p:cTn id="27" presetID="49" presetClass="entr" presetSubtype="0" decel="100000" fill="hold" nodeType="clickEffec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style.rotation</p:attrName>
                                        </p:attrNameLst>
                                      </p:cBhvr>
                                      <p:tavLst>
                                        <p:tav tm="0">
                                          <p:val>
                                            <p:fltVal val="360"/>
                                          </p:val>
                                        </p:tav>
                                        <p:tav tm="100000">
                                          <p:val>
                                            <p:fltVal val="0"/>
                                          </p:val>
                                        </p:tav>
                                      </p:tavLst>
                                    </p:anim>
                                    <p:animEffect transition="in" filter="fade">
                                      <p:cBhvr>
                                        <p:cTn id="32" dur="500"/>
                                        <p:tgtEl>
                                          <p:spTgt spid="5"/>
                                        </p:tgtEl>
                                      </p:cBhvr>
                                    </p:animEffect>
                                  </p:childTnLst>
                                </p:cTn>
                              </p:par>
                            </p:childTnLst>
                          </p:cTn>
                        </p:par>
                        <p:par>
                          <p:cTn id="33" fill="hold" nodeType="withGroup">
                            <p:stCondLst>
                              <p:cond delay="500"/>
                            </p:stCondLst>
                            <p:childTnLst>
                              <p:par>
                                <p:cTn id="34" presetID="3" presetClass="entr" presetSubtype="10" fill="hold" grpId="2" nodeType="afterEffect">
                                  <p:childTnLst>
                                    <p:set>
                                      <p:cBhvr>
                                        <p:cTn id="35" dur="1" fill="hold">
                                          <p:stCondLst>
                                            <p:cond delay="0"/>
                                          </p:stCondLst>
                                        </p:cTn>
                                        <p:tgtEl>
                                          <p:spTgt spid="22"/>
                                        </p:tgtEl>
                                        <p:attrNameLst>
                                          <p:attrName>style.visibility</p:attrName>
                                        </p:attrNameLst>
                                      </p:cBhvr>
                                      <p:to>
                                        <p:strVal val="visible"/>
                                      </p:to>
                                    </p:set>
                                    <p:animEffect transition="in" filter="blinds(horizontal)">
                                      <p:cBhvr>
                                        <p:cTn id="36" dur="500"/>
                                        <p:tgtEl>
                                          <p:spTgt spid="22"/>
                                        </p:tgtEl>
                                      </p:cBhvr>
                                    </p:animEffect>
                                  </p:childTnLst>
                                </p:cTn>
                              </p:par>
                            </p:childTnLst>
                          </p:cTn>
                        </p:par>
                      </p:childTnLst>
                    </p:cTn>
                  </p:par>
                  <p:par>
                    <p:cTn id="37" fill="hold" nodeType="clickPar">
                      <p:stCondLst>
                        <p:cond delay="indefinite"/>
                      </p:stCondLst>
                      <p:childTnLst>
                        <p:par>
                          <p:cTn id="38" fill="hold" nodeType="withGroup">
                            <p:stCondLst>
                              <p:cond delay="indefinite"/>
                            </p:stCondLst>
                          </p:cTn>
                        </p:par>
                        <p:par>
                          <p:cTn id="39" fill="hold" nodeType="afterGroup">
                            <p:stCondLst>
                              <p:cond delay="0"/>
                            </p:stCondLst>
                            <p:childTnLst>
                              <p:par>
                                <p:cTn id="40" presetID="49" presetClass="entr" presetSubtype="0" decel="100000" fill="hold" nodeType="clickEffec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 calcmode="lin" valueType="num">
                                      <p:cBhvr>
                                        <p:cTn id="44" dur="500" fill="hold"/>
                                        <p:tgtEl>
                                          <p:spTgt spid="7"/>
                                        </p:tgtEl>
                                        <p:attrNameLst>
                                          <p:attrName>style.rotation</p:attrName>
                                        </p:attrNameLst>
                                      </p:cBhvr>
                                      <p:tavLst>
                                        <p:tav tm="0">
                                          <p:val>
                                            <p:fltVal val="360"/>
                                          </p:val>
                                        </p:tav>
                                        <p:tav tm="100000">
                                          <p:val>
                                            <p:fltVal val="0"/>
                                          </p:val>
                                        </p:tav>
                                      </p:tavLst>
                                    </p:anim>
                                    <p:animEffect transition="in" filter="fade">
                                      <p:cBhvr>
                                        <p:cTn id="45" dur="500"/>
                                        <p:tgtEl>
                                          <p:spTgt spid="7"/>
                                        </p:tgtEl>
                                      </p:cBhvr>
                                    </p:animEffect>
                                  </p:childTnLst>
                                </p:cTn>
                              </p:par>
                            </p:childTnLst>
                          </p:cTn>
                        </p:par>
                        <p:par>
                          <p:cTn id="46" fill="hold" nodeType="withGroup">
                            <p:stCondLst>
                              <p:cond delay="500"/>
                            </p:stCondLst>
                            <p:childTnLst>
                              <p:par>
                                <p:cTn id="47" presetID="3" presetClass="entr" presetSubtype="10" fill="hold" grpId="1" nodeType="afterEffec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1" grpId="1" animBg="1"/>
      <p:bldP spid="22" grpId="2" animBg="1"/>
      <p:bldP spid="36" grpId="3"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a:blip r:embed="rId35"/>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四种视频监控方案对比</a:t>
            </a:r>
            <a:endParaRPr lang="zh-CN" altLang="en-US"/>
          </a:p>
        </p:txBody>
      </p:sp>
      <p:sp>
        <p:nvSpPr>
          <p:cNvPr id="4" name="矩形 3"/>
          <p:cNvSpPr/>
          <p:nvPr>
            <p:custDataLst>
              <p:tags r:id="rId2"/>
            </p:custDataLst>
          </p:nvPr>
        </p:nvSpPr>
        <p:spPr>
          <a:xfrm>
            <a:off x="1571604" y="1268209"/>
            <a:ext cx="2088000" cy="714380"/>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bg1"/>
                </a:solidFill>
                <a:effectLst>
                  <a:outerShdw blurRad="38100" dist="38100" dir="2700000" algn="tl">
                    <a:srgbClr val="000000">
                      <a:alpha val="43137"/>
                    </a:srgbClr>
                  </a:outerShdw>
                </a:effectLst>
              </a:rPr>
              <a:t>现有传统方案</a:t>
            </a:r>
            <a:endParaRPr lang="zh-CN" altLang="en-US">
              <a:solidFill>
                <a:schemeClr val="bg1"/>
              </a:solidFill>
              <a:effectLst>
                <a:outerShdw blurRad="38100" dist="38100" dir="2700000" algn="tl">
                  <a:srgbClr val="000000">
                    <a:alpha val="43137"/>
                  </a:srgbClr>
                </a:outerShdw>
              </a:effectLst>
            </a:endParaRPr>
          </a:p>
        </p:txBody>
      </p:sp>
      <p:sp>
        <p:nvSpPr>
          <p:cNvPr id="5" name="矩形 4"/>
          <p:cNvSpPr/>
          <p:nvPr>
            <p:custDataLst>
              <p:tags r:id="rId3"/>
            </p:custDataLst>
          </p:nvPr>
        </p:nvSpPr>
        <p:spPr>
          <a:xfrm>
            <a:off x="3667084" y="1268209"/>
            <a:ext cx="2000264" cy="714380"/>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bg1"/>
                </a:solidFill>
                <a:effectLst>
                  <a:outerShdw blurRad="38100" dist="38100" dir="2700000" algn="tl">
                    <a:srgbClr val="000000">
                      <a:alpha val="43137"/>
                    </a:srgbClr>
                  </a:outerShdw>
                </a:effectLst>
              </a:rPr>
              <a:t>模拟高线</a:t>
            </a:r>
            <a:endParaRPr lang="zh-CN" altLang="en-US">
              <a:solidFill>
                <a:schemeClr val="bg1"/>
              </a:solidFill>
              <a:effectLst>
                <a:outerShdw blurRad="38100" dist="38100" dir="2700000" algn="tl">
                  <a:srgbClr val="000000">
                    <a:alpha val="43137"/>
                  </a:srgbClr>
                </a:outerShdw>
              </a:effectLst>
            </a:endParaRPr>
          </a:p>
        </p:txBody>
      </p:sp>
      <p:sp>
        <p:nvSpPr>
          <p:cNvPr id="6" name="矩形 5"/>
          <p:cNvSpPr/>
          <p:nvPr>
            <p:custDataLst>
              <p:tags r:id="rId4"/>
            </p:custDataLst>
          </p:nvPr>
        </p:nvSpPr>
        <p:spPr>
          <a:xfrm>
            <a:off x="5685277" y="1268209"/>
            <a:ext cx="1548000" cy="714380"/>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bg1"/>
                </a:solidFill>
                <a:effectLst>
                  <a:outerShdw blurRad="38100" dist="38100" dir="2700000" algn="tl">
                    <a:srgbClr val="000000">
                      <a:alpha val="43137"/>
                    </a:srgbClr>
                  </a:outerShdw>
                </a:effectLst>
              </a:rPr>
              <a:t>网络高清</a:t>
            </a:r>
            <a:endParaRPr lang="zh-CN" altLang="en-US">
              <a:solidFill>
                <a:schemeClr val="bg1"/>
              </a:solidFill>
              <a:effectLst>
                <a:outerShdw blurRad="38100" dist="38100" dir="2700000" algn="tl">
                  <a:srgbClr val="000000">
                    <a:alpha val="43137"/>
                  </a:srgbClr>
                </a:outerShdw>
              </a:effectLst>
            </a:endParaRPr>
          </a:p>
        </p:txBody>
      </p:sp>
      <p:sp>
        <p:nvSpPr>
          <p:cNvPr id="7" name="矩形 6"/>
          <p:cNvSpPr/>
          <p:nvPr>
            <p:custDataLst>
              <p:tags r:id="rId5"/>
            </p:custDataLst>
          </p:nvPr>
        </p:nvSpPr>
        <p:spPr>
          <a:xfrm>
            <a:off x="7238842" y="1268209"/>
            <a:ext cx="1548000" cy="714380"/>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bg1"/>
                </a:solidFill>
                <a:effectLst>
                  <a:outerShdw blurRad="38100" dist="38100" dir="2700000" algn="tl">
                    <a:srgbClr val="000000">
                      <a:alpha val="43137"/>
                    </a:srgbClr>
                  </a:outerShdw>
                </a:effectLst>
              </a:rPr>
              <a:t>数字高清</a:t>
            </a:r>
            <a:endParaRPr lang="zh-CN" altLang="en-US">
              <a:solidFill>
                <a:schemeClr val="bg1"/>
              </a:solidFill>
              <a:effectLst>
                <a:outerShdw blurRad="38100" dist="38100" dir="2700000" algn="tl">
                  <a:srgbClr val="000000">
                    <a:alpha val="43137"/>
                  </a:srgbClr>
                </a:outerShdw>
              </a:effectLst>
            </a:endParaRPr>
          </a:p>
        </p:txBody>
      </p:sp>
      <p:sp>
        <p:nvSpPr>
          <p:cNvPr id="8" name="矩形 7"/>
          <p:cNvSpPr/>
          <p:nvPr>
            <p:custDataLst>
              <p:tags r:id="rId6"/>
            </p:custDataLst>
          </p:nvPr>
        </p:nvSpPr>
        <p:spPr>
          <a:xfrm>
            <a:off x="410667" y="1982589"/>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a:rot lat="20376000" lon="1938000" rev="20112001"/>
            </a:camera>
            <a:lightRig rig="soft" dir="t"/>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solidFill>
                  <a:srgbClr val="C00000"/>
                </a:solidFill>
              </a:rPr>
              <a:t>实时监控</a:t>
            </a:r>
            <a:endParaRPr lang="zh-CN" altLang="en-US" sz="1800">
              <a:solidFill>
                <a:srgbClr val="C00000"/>
              </a:solidFill>
            </a:endParaRPr>
          </a:p>
        </p:txBody>
      </p:sp>
      <p:sp>
        <p:nvSpPr>
          <p:cNvPr id="10" name="矩形 9"/>
          <p:cNvSpPr/>
          <p:nvPr>
            <p:custDataLst>
              <p:tags r:id="rId7"/>
            </p:custDataLst>
          </p:nvPr>
        </p:nvSpPr>
        <p:spPr>
          <a:xfrm>
            <a:off x="1571604" y="1982589"/>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smtClean="0">
                <a:solidFill>
                  <a:schemeClr val="tx1"/>
                </a:solidFill>
              </a:rPr>
              <a:t>400</a:t>
            </a:r>
            <a:r>
              <a:rPr lang="zh-CN" altLang="en-US" sz="1600" b="0" smtClean="0">
                <a:solidFill>
                  <a:schemeClr val="tx1"/>
                </a:solidFill>
              </a:rPr>
              <a:t>线模拟信号</a:t>
            </a:r>
            <a:endParaRPr lang="en-US" altLang="zh-CN" sz="1600" b="0" smtClean="0">
              <a:solidFill>
                <a:schemeClr val="tx1"/>
              </a:solidFill>
            </a:endParaRPr>
          </a:p>
          <a:p>
            <a:pPr algn="ctr"/>
            <a:r>
              <a:rPr lang="zh-CN" altLang="en-US" sz="1600" b="0" smtClean="0">
                <a:solidFill>
                  <a:schemeClr val="tx1"/>
                </a:solidFill>
              </a:rPr>
              <a:t>相当于</a:t>
            </a:r>
            <a:r>
              <a:rPr lang="en-US" altLang="zh-CN" sz="1600" b="0" smtClean="0">
                <a:solidFill>
                  <a:schemeClr val="tx1"/>
                </a:solidFill>
              </a:rPr>
              <a:t>40</a:t>
            </a:r>
            <a:r>
              <a:rPr lang="zh-CN" altLang="en-US" sz="1600" b="0" smtClean="0">
                <a:solidFill>
                  <a:schemeClr val="tx1"/>
                </a:solidFill>
              </a:rPr>
              <a:t>万像素</a:t>
            </a:r>
            <a:endParaRPr lang="zh-CN" altLang="en-US" sz="1600" b="0">
              <a:solidFill>
                <a:schemeClr val="tx1"/>
              </a:solidFill>
            </a:endParaRPr>
          </a:p>
        </p:txBody>
      </p:sp>
      <p:sp>
        <p:nvSpPr>
          <p:cNvPr id="11" name="矩形 10"/>
          <p:cNvSpPr/>
          <p:nvPr>
            <p:custDataLst>
              <p:tags r:id="rId8"/>
            </p:custDataLst>
          </p:nvPr>
        </p:nvSpPr>
        <p:spPr>
          <a:xfrm>
            <a:off x="3667084" y="1982589"/>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smtClean="0">
                <a:solidFill>
                  <a:schemeClr val="tx1"/>
                </a:solidFill>
              </a:rPr>
              <a:t>600/650/700</a:t>
            </a:r>
            <a:r>
              <a:rPr lang="zh-CN" altLang="en-US" sz="1600" b="0" smtClean="0">
                <a:solidFill>
                  <a:schemeClr val="tx1"/>
                </a:solidFill>
              </a:rPr>
              <a:t>线模拟信号相当</a:t>
            </a:r>
            <a:r>
              <a:rPr lang="en-US" altLang="zh-CN" sz="1600" b="0" smtClean="0">
                <a:solidFill>
                  <a:schemeClr val="tx1"/>
                </a:solidFill>
              </a:rPr>
              <a:t>55</a:t>
            </a:r>
            <a:r>
              <a:rPr lang="zh-CN" altLang="en-US" sz="1600" b="0" smtClean="0">
                <a:solidFill>
                  <a:schemeClr val="tx1"/>
                </a:solidFill>
              </a:rPr>
              <a:t>万像素</a:t>
            </a:r>
            <a:endParaRPr lang="zh-CN" altLang="en-US" sz="1600" b="0">
              <a:solidFill>
                <a:schemeClr val="tx1"/>
              </a:solidFill>
            </a:endParaRPr>
          </a:p>
        </p:txBody>
      </p:sp>
      <p:sp>
        <p:nvSpPr>
          <p:cNvPr id="12" name="矩形 11"/>
          <p:cNvSpPr/>
          <p:nvPr>
            <p:custDataLst>
              <p:tags r:id="rId9"/>
            </p:custDataLst>
          </p:nvPr>
        </p:nvSpPr>
        <p:spPr>
          <a:xfrm>
            <a:off x="5679428" y="1982589"/>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smtClean="0">
                <a:solidFill>
                  <a:schemeClr val="tx1"/>
                </a:solidFill>
              </a:rPr>
              <a:t>100</a:t>
            </a:r>
            <a:r>
              <a:rPr lang="zh-CN" altLang="en-US" sz="1600" b="0" smtClean="0">
                <a:solidFill>
                  <a:schemeClr val="tx1"/>
                </a:solidFill>
              </a:rPr>
              <a:t>万像素</a:t>
            </a:r>
            <a:endParaRPr lang="en-US" altLang="zh-CN" sz="1600" b="0" smtClean="0">
              <a:solidFill>
                <a:schemeClr val="tx1"/>
              </a:solidFill>
            </a:endParaRPr>
          </a:p>
          <a:p>
            <a:pPr algn="ctr"/>
            <a:r>
              <a:rPr lang="en-US" altLang="zh-CN" sz="1600" b="0" smtClean="0">
                <a:solidFill>
                  <a:schemeClr val="tx1"/>
                </a:solidFill>
              </a:rPr>
              <a:t>200</a:t>
            </a:r>
            <a:r>
              <a:rPr lang="zh-CN" altLang="en-US" sz="1600" b="0" smtClean="0">
                <a:solidFill>
                  <a:schemeClr val="tx1"/>
                </a:solidFill>
              </a:rPr>
              <a:t>万像素</a:t>
            </a:r>
            <a:endParaRPr lang="zh-CN" altLang="en-US" sz="1600" b="0">
              <a:solidFill>
                <a:schemeClr val="tx1"/>
              </a:solidFill>
            </a:endParaRPr>
          </a:p>
        </p:txBody>
      </p:sp>
      <p:sp>
        <p:nvSpPr>
          <p:cNvPr id="13" name="矩形 12"/>
          <p:cNvSpPr/>
          <p:nvPr>
            <p:custDataLst>
              <p:tags r:id="rId10"/>
            </p:custDataLst>
          </p:nvPr>
        </p:nvSpPr>
        <p:spPr>
          <a:xfrm>
            <a:off x="7238842" y="1982589"/>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mtClean="0">
                <a:solidFill>
                  <a:srgbClr val="C00000"/>
                </a:solidFill>
              </a:rPr>
              <a:t>无损数字信号</a:t>
            </a:r>
            <a:endParaRPr lang="zh-CN" altLang="en-US" sz="1600">
              <a:solidFill>
                <a:srgbClr val="C00000"/>
              </a:solidFill>
            </a:endParaRPr>
          </a:p>
        </p:txBody>
      </p:sp>
      <p:sp>
        <p:nvSpPr>
          <p:cNvPr id="14" name="矩形 13"/>
          <p:cNvSpPr/>
          <p:nvPr>
            <p:custDataLst>
              <p:tags r:id="rId11"/>
            </p:custDataLst>
          </p:nvPr>
        </p:nvSpPr>
        <p:spPr>
          <a:xfrm>
            <a:off x="410667" y="2696969"/>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a:rot lat="20376000" lon="1938000" rev="20112001"/>
            </a:camera>
            <a:lightRig rig="soft" dir="t"/>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solidFill>
                  <a:srgbClr val="C00000"/>
                </a:solidFill>
              </a:rPr>
              <a:t>录像质量</a:t>
            </a:r>
            <a:endParaRPr lang="zh-CN" altLang="en-US" sz="1800">
              <a:solidFill>
                <a:srgbClr val="C00000"/>
              </a:solidFill>
            </a:endParaRPr>
          </a:p>
        </p:txBody>
      </p:sp>
      <p:sp>
        <p:nvSpPr>
          <p:cNvPr id="15" name="矩形 14"/>
          <p:cNvSpPr/>
          <p:nvPr>
            <p:custDataLst>
              <p:tags r:id="rId12"/>
            </p:custDataLst>
          </p:nvPr>
        </p:nvSpPr>
        <p:spPr>
          <a:xfrm>
            <a:off x="1571604" y="2696969"/>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smtClean="0">
                <a:solidFill>
                  <a:schemeClr val="tx1"/>
                </a:solidFill>
              </a:rPr>
              <a:t>4CIF</a:t>
            </a:r>
            <a:r>
              <a:rPr lang="zh-CN" altLang="en-US" sz="1600" b="0" smtClean="0">
                <a:solidFill>
                  <a:schemeClr val="tx1"/>
                </a:solidFill>
              </a:rPr>
              <a:t>（</a:t>
            </a:r>
            <a:r>
              <a:rPr lang="en-US" altLang="zh-CN" sz="1600" b="0" smtClean="0">
                <a:solidFill>
                  <a:schemeClr val="tx1"/>
                </a:solidFill>
                <a:cs typeface="微软雅黑"/>
              </a:rPr>
              <a:t>704×576</a:t>
            </a:r>
            <a:r>
              <a:rPr lang="zh-CN" altLang="en-US" sz="1600" b="0" smtClean="0">
                <a:solidFill>
                  <a:schemeClr val="tx1"/>
                </a:solidFill>
              </a:rPr>
              <a:t>）</a:t>
            </a:r>
            <a:endParaRPr lang="zh-CN" altLang="en-US" sz="1600" b="0">
              <a:solidFill>
                <a:schemeClr val="tx1"/>
              </a:solidFill>
            </a:endParaRPr>
          </a:p>
        </p:txBody>
      </p:sp>
      <p:sp>
        <p:nvSpPr>
          <p:cNvPr id="16" name="矩形 15"/>
          <p:cNvSpPr/>
          <p:nvPr>
            <p:custDataLst>
              <p:tags r:id="rId13"/>
            </p:custDataLst>
          </p:nvPr>
        </p:nvSpPr>
        <p:spPr>
          <a:xfrm>
            <a:off x="3667084" y="2696969"/>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defRPr/>
            </a:pPr>
            <a:r>
              <a:rPr lang="en-US" altLang="zh-CN" sz="1600" b="0" smtClean="0">
                <a:solidFill>
                  <a:schemeClr val="tx1"/>
                </a:solidFill>
              </a:rPr>
              <a:t>WD1</a:t>
            </a:r>
            <a:r>
              <a:rPr lang="zh-CN" altLang="en-US" sz="1600" b="0" smtClean="0">
                <a:solidFill>
                  <a:schemeClr val="tx1"/>
                </a:solidFill>
              </a:rPr>
              <a:t>（</a:t>
            </a:r>
            <a:r>
              <a:rPr lang="en-US" altLang="zh-CN" sz="1600" b="0" smtClean="0">
                <a:solidFill>
                  <a:schemeClr val="tx1"/>
                </a:solidFill>
                <a:cs typeface="微软雅黑"/>
              </a:rPr>
              <a:t>960×576</a:t>
            </a:r>
            <a:r>
              <a:rPr lang="zh-CN" altLang="en-US" sz="1600" b="0" smtClean="0">
                <a:solidFill>
                  <a:schemeClr val="tx1"/>
                </a:solidFill>
              </a:rPr>
              <a:t>）</a:t>
            </a:r>
          </a:p>
        </p:txBody>
      </p:sp>
      <p:sp>
        <p:nvSpPr>
          <p:cNvPr id="17" name="矩形 16"/>
          <p:cNvSpPr/>
          <p:nvPr>
            <p:custDataLst>
              <p:tags r:id="rId14"/>
            </p:custDataLst>
          </p:nvPr>
        </p:nvSpPr>
        <p:spPr>
          <a:xfrm>
            <a:off x="5679428" y="2696969"/>
            <a:ext cx="3096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rgbClr val="C00000"/>
                </a:solidFill>
              </a:rPr>
              <a:t>720P</a:t>
            </a:r>
            <a:r>
              <a:rPr lang="zh-CN" altLang="en-US" sz="1600" smtClean="0">
                <a:solidFill>
                  <a:srgbClr val="C00000"/>
                </a:solidFill>
              </a:rPr>
              <a:t>（</a:t>
            </a:r>
            <a:r>
              <a:rPr lang="en-US" altLang="zh-CN" sz="1600" smtClean="0">
                <a:solidFill>
                  <a:srgbClr val="C00000"/>
                </a:solidFill>
              </a:rPr>
              <a:t>1280</a:t>
            </a:r>
            <a:r>
              <a:rPr lang="en-US" altLang="zh-CN" sz="1600" smtClean="0">
                <a:solidFill>
                  <a:srgbClr val="C00000"/>
                </a:solidFill>
                <a:cs typeface="微软雅黑"/>
              </a:rPr>
              <a:t>×720</a:t>
            </a:r>
            <a:r>
              <a:rPr lang="zh-CN" altLang="en-US" sz="1600" smtClean="0">
                <a:solidFill>
                  <a:srgbClr val="C00000"/>
                </a:solidFill>
              </a:rPr>
              <a:t>）</a:t>
            </a:r>
            <a:endParaRPr lang="en-US" altLang="zh-CN" sz="1600" smtClean="0">
              <a:solidFill>
                <a:srgbClr val="C00000"/>
              </a:solidFill>
            </a:endParaRPr>
          </a:p>
          <a:p>
            <a:pPr algn="ctr"/>
            <a:r>
              <a:rPr lang="en-US" altLang="zh-CN" sz="1600" smtClean="0">
                <a:solidFill>
                  <a:srgbClr val="C00000"/>
                </a:solidFill>
              </a:rPr>
              <a:t>1080P</a:t>
            </a:r>
            <a:r>
              <a:rPr lang="zh-CN" altLang="en-US" sz="1600" smtClean="0">
                <a:solidFill>
                  <a:srgbClr val="C00000"/>
                </a:solidFill>
              </a:rPr>
              <a:t> （</a:t>
            </a:r>
            <a:r>
              <a:rPr lang="en-US" altLang="zh-CN" sz="1600" smtClean="0">
                <a:solidFill>
                  <a:srgbClr val="C00000"/>
                </a:solidFill>
              </a:rPr>
              <a:t>1920</a:t>
            </a:r>
            <a:r>
              <a:rPr lang="en-US" altLang="zh-CN" sz="1600" smtClean="0">
                <a:solidFill>
                  <a:srgbClr val="C00000"/>
                </a:solidFill>
                <a:cs typeface="微软雅黑"/>
              </a:rPr>
              <a:t>×1080</a:t>
            </a:r>
            <a:r>
              <a:rPr lang="zh-CN" altLang="en-US" sz="1600" smtClean="0">
                <a:solidFill>
                  <a:srgbClr val="C00000"/>
                </a:solidFill>
              </a:rPr>
              <a:t>）</a:t>
            </a:r>
            <a:endParaRPr lang="zh-CN" altLang="en-US" sz="1600">
              <a:solidFill>
                <a:srgbClr val="C00000"/>
              </a:solidFill>
            </a:endParaRPr>
          </a:p>
        </p:txBody>
      </p:sp>
      <p:sp>
        <p:nvSpPr>
          <p:cNvPr id="19" name="矩形 18"/>
          <p:cNvSpPr/>
          <p:nvPr>
            <p:custDataLst>
              <p:tags r:id="rId15"/>
            </p:custDataLst>
          </p:nvPr>
        </p:nvSpPr>
        <p:spPr>
          <a:xfrm>
            <a:off x="410667" y="3410793"/>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a:rot lat="20376000" lon="1938000" rev="20112001"/>
            </a:camera>
            <a:lightRig rig="soft" dir="t"/>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solidFill>
                  <a:srgbClr val="C00000"/>
                </a:solidFill>
              </a:rPr>
              <a:t>数据带宽</a:t>
            </a:r>
            <a:endParaRPr lang="zh-CN" altLang="en-US" sz="1800">
              <a:solidFill>
                <a:srgbClr val="C00000"/>
              </a:solidFill>
            </a:endParaRPr>
          </a:p>
        </p:txBody>
      </p:sp>
      <p:sp>
        <p:nvSpPr>
          <p:cNvPr id="20" name="矩形 19"/>
          <p:cNvSpPr/>
          <p:nvPr>
            <p:custDataLst>
              <p:tags r:id="rId16"/>
            </p:custDataLst>
          </p:nvPr>
        </p:nvSpPr>
        <p:spPr>
          <a:xfrm>
            <a:off x="1571604" y="3410793"/>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rgbClr val="C00000"/>
                </a:solidFill>
              </a:rPr>
              <a:t>1.5-2Mbps</a:t>
            </a:r>
            <a:endParaRPr lang="zh-CN" altLang="en-US" sz="1600">
              <a:solidFill>
                <a:srgbClr val="C00000"/>
              </a:solidFill>
            </a:endParaRPr>
          </a:p>
        </p:txBody>
      </p:sp>
      <p:sp>
        <p:nvSpPr>
          <p:cNvPr id="21" name="矩形 20"/>
          <p:cNvSpPr/>
          <p:nvPr>
            <p:custDataLst>
              <p:tags r:id="rId17"/>
            </p:custDataLst>
          </p:nvPr>
        </p:nvSpPr>
        <p:spPr>
          <a:xfrm>
            <a:off x="3667084" y="3410793"/>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smtClean="0">
                <a:solidFill>
                  <a:schemeClr val="tx1"/>
                </a:solidFill>
              </a:rPr>
              <a:t>2.5-3Mbps</a:t>
            </a:r>
            <a:endParaRPr lang="zh-CN" altLang="en-US" sz="1600" b="0">
              <a:solidFill>
                <a:schemeClr val="tx1"/>
              </a:solidFill>
            </a:endParaRPr>
          </a:p>
        </p:txBody>
      </p:sp>
      <p:sp>
        <p:nvSpPr>
          <p:cNvPr id="22" name="矩形 21"/>
          <p:cNvSpPr/>
          <p:nvPr>
            <p:custDataLst>
              <p:tags r:id="rId18"/>
            </p:custDataLst>
          </p:nvPr>
        </p:nvSpPr>
        <p:spPr>
          <a:xfrm>
            <a:off x="5679427" y="3410793"/>
            <a:ext cx="3096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defRPr/>
            </a:pPr>
            <a:r>
              <a:rPr lang="en-US" altLang="zh-CN" sz="1600" b="0" smtClean="0">
                <a:solidFill>
                  <a:schemeClr val="tx1"/>
                </a:solidFill>
              </a:rPr>
              <a:t>720P</a:t>
            </a:r>
            <a:r>
              <a:rPr lang="zh-CN" altLang="en-US" sz="1600" b="0" smtClean="0">
                <a:solidFill>
                  <a:schemeClr val="tx1"/>
                </a:solidFill>
              </a:rPr>
              <a:t>：</a:t>
            </a:r>
            <a:r>
              <a:rPr lang="en-US" altLang="zh-CN" sz="1600" b="0" smtClean="0">
                <a:solidFill>
                  <a:schemeClr val="tx1"/>
                </a:solidFill>
              </a:rPr>
              <a:t>3-4Mbps</a:t>
            </a:r>
          </a:p>
          <a:p>
            <a:pPr algn="ctr" fontAlgn="auto">
              <a:spcBef>
                <a:spcPct val="0"/>
              </a:spcBef>
              <a:spcAft>
                <a:spcPct val="0"/>
              </a:spcAft>
              <a:defRPr/>
            </a:pPr>
            <a:r>
              <a:rPr lang="en-US" altLang="zh-CN" sz="1600" b="0" smtClean="0">
                <a:solidFill>
                  <a:schemeClr val="tx1"/>
                </a:solidFill>
              </a:rPr>
              <a:t>1080P</a:t>
            </a:r>
            <a:r>
              <a:rPr lang="zh-CN" altLang="en-US" sz="1600" b="0" smtClean="0">
                <a:solidFill>
                  <a:schemeClr val="tx1"/>
                </a:solidFill>
              </a:rPr>
              <a:t>：</a:t>
            </a:r>
            <a:r>
              <a:rPr lang="en-US" altLang="zh-CN" sz="1600" b="0" smtClean="0">
                <a:solidFill>
                  <a:schemeClr val="tx1"/>
                </a:solidFill>
              </a:rPr>
              <a:t>6-8Mbps</a:t>
            </a:r>
            <a:endParaRPr lang="zh-CN" altLang="en-US" sz="1600" b="0" smtClean="0">
              <a:solidFill>
                <a:schemeClr val="tx1"/>
              </a:solidFill>
            </a:endParaRPr>
          </a:p>
        </p:txBody>
      </p:sp>
      <p:sp>
        <p:nvSpPr>
          <p:cNvPr id="24" name="矩形 23"/>
          <p:cNvSpPr/>
          <p:nvPr>
            <p:custDataLst>
              <p:tags r:id="rId19"/>
            </p:custDataLst>
          </p:nvPr>
        </p:nvSpPr>
        <p:spPr>
          <a:xfrm>
            <a:off x="410667" y="4125172"/>
            <a:ext cx="1143008" cy="946902"/>
          </a:xfrm>
          <a:prstGeom prst="rect">
            <a:avLst/>
          </a:prstGeom>
          <a:solidFill>
            <a:schemeClr val="bg1"/>
          </a:solidFill>
          <a:ln>
            <a:noFill/>
          </a:ln>
          <a:effectLst>
            <a:outerShdw blurRad="127000" dist="38100" dir="2700000" algn="ctr">
              <a:srgbClr val="000000">
                <a:alpha val="45000"/>
              </a:srgbClr>
            </a:outerShdw>
          </a:effectLst>
          <a:scene3d>
            <a:camera prst="perspectiveFront">
              <a:rot lat="20376000" lon="1938000" rev="20112001"/>
            </a:camera>
            <a:lightRig rig="soft" dir="t"/>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solidFill>
                  <a:srgbClr val="C00000"/>
                </a:solidFill>
              </a:rPr>
              <a:t>存储容量</a:t>
            </a:r>
            <a:endParaRPr lang="zh-CN" altLang="en-US" sz="1800">
              <a:solidFill>
                <a:srgbClr val="C00000"/>
              </a:solidFill>
            </a:endParaRPr>
          </a:p>
        </p:txBody>
      </p:sp>
      <p:sp>
        <p:nvSpPr>
          <p:cNvPr id="25" name="矩形 24"/>
          <p:cNvSpPr/>
          <p:nvPr>
            <p:custDataLst>
              <p:tags r:id="rId20"/>
            </p:custDataLst>
          </p:nvPr>
        </p:nvSpPr>
        <p:spPr>
          <a:xfrm>
            <a:off x="1571604" y="4125172"/>
            <a:ext cx="2088000" cy="946902"/>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mtClean="0">
                <a:solidFill>
                  <a:srgbClr val="C00000"/>
                </a:solidFill>
              </a:rPr>
              <a:t>单路每天</a:t>
            </a:r>
            <a:r>
              <a:rPr lang="en-US" altLang="zh-CN" sz="1600" smtClean="0">
                <a:solidFill>
                  <a:srgbClr val="C00000"/>
                </a:solidFill>
              </a:rPr>
              <a:t>21G</a:t>
            </a:r>
            <a:endParaRPr lang="zh-CN" altLang="en-US" sz="1600">
              <a:solidFill>
                <a:srgbClr val="C00000"/>
              </a:solidFill>
            </a:endParaRPr>
          </a:p>
        </p:txBody>
      </p:sp>
      <p:sp>
        <p:nvSpPr>
          <p:cNvPr id="26" name="矩形 25"/>
          <p:cNvSpPr/>
          <p:nvPr>
            <p:custDataLst>
              <p:tags r:id="rId21"/>
            </p:custDataLst>
          </p:nvPr>
        </p:nvSpPr>
        <p:spPr>
          <a:xfrm>
            <a:off x="3667084" y="4125172"/>
            <a:ext cx="2000264" cy="946902"/>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smtClean="0">
                <a:solidFill>
                  <a:schemeClr val="tx1"/>
                </a:solidFill>
              </a:rPr>
              <a:t>单路每天</a:t>
            </a:r>
            <a:r>
              <a:rPr lang="en-US" altLang="zh-CN" sz="1600" b="0" smtClean="0">
                <a:solidFill>
                  <a:schemeClr val="tx1"/>
                </a:solidFill>
              </a:rPr>
              <a:t>31G</a:t>
            </a:r>
          </a:p>
          <a:p>
            <a:pPr algn="ctr"/>
            <a:r>
              <a:rPr lang="zh-CN" altLang="en-US" sz="1600" b="0" smtClean="0">
                <a:solidFill>
                  <a:schemeClr val="tx1"/>
                </a:solidFill>
              </a:rPr>
              <a:t>是</a:t>
            </a:r>
            <a:r>
              <a:rPr lang="en-US" altLang="zh-CN" sz="1600" b="0" smtClean="0">
                <a:solidFill>
                  <a:schemeClr val="tx1"/>
                </a:solidFill>
              </a:rPr>
              <a:t>4CIF</a:t>
            </a:r>
            <a:r>
              <a:rPr lang="zh-CN" altLang="en-US" sz="1600" b="0" smtClean="0">
                <a:solidFill>
                  <a:schemeClr val="tx1"/>
                </a:solidFill>
              </a:rPr>
              <a:t>的</a:t>
            </a:r>
            <a:r>
              <a:rPr lang="en-US" altLang="zh-CN" sz="1600" b="0" smtClean="0">
                <a:solidFill>
                  <a:schemeClr val="tx1"/>
                </a:solidFill>
              </a:rPr>
              <a:t>1.47</a:t>
            </a:r>
            <a:r>
              <a:rPr lang="zh-CN" altLang="en-US" sz="1600" b="0" smtClean="0">
                <a:solidFill>
                  <a:schemeClr val="tx1"/>
                </a:solidFill>
              </a:rPr>
              <a:t>倍</a:t>
            </a:r>
            <a:endParaRPr lang="zh-CN" altLang="en-US" sz="1600" b="0">
              <a:solidFill>
                <a:schemeClr val="tx1"/>
              </a:solidFill>
            </a:endParaRPr>
          </a:p>
        </p:txBody>
      </p:sp>
      <p:sp>
        <p:nvSpPr>
          <p:cNvPr id="27" name="矩形 26"/>
          <p:cNvSpPr/>
          <p:nvPr>
            <p:custDataLst>
              <p:tags r:id="rId22"/>
            </p:custDataLst>
          </p:nvPr>
        </p:nvSpPr>
        <p:spPr>
          <a:xfrm>
            <a:off x="5679427" y="4125172"/>
            <a:ext cx="3096000" cy="946902"/>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smtClean="0">
                <a:solidFill>
                  <a:schemeClr val="tx1"/>
                </a:solidFill>
              </a:rPr>
              <a:t>720P</a:t>
            </a:r>
            <a:r>
              <a:rPr lang="zh-CN" altLang="en-US" sz="1600" b="0" smtClean="0">
                <a:solidFill>
                  <a:schemeClr val="tx1"/>
                </a:solidFill>
              </a:rPr>
              <a:t>：单路每天</a:t>
            </a:r>
            <a:r>
              <a:rPr lang="en-US" altLang="zh-CN" sz="1600" b="0" smtClean="0">
                <a:solidFill>
                  <a:schemeClr val="tx1"/>
                </a:solidFill>
              </a:rPr>
              <a:t>42G</a:t>
            </a:r>
          </a:p>
          <a:p>
            <a:pPr algn="ctr"/>
            <a:r>
              <a:rPr lang="en-US" altLang="zh-CN" sz="1600" b="0" smtClean="0">
                <a:solidFill>
                  <a:schemeClr val="tx1"/>
                </a:solidFill>
              </a:rPr>
              <a:t>1080P</a:t>
            </a:r>
            <a:r>
              <a:rPr lang="zh-CN" altLang="en-US" sz="1600" b="0" smtClean="0">
                <a:solidFill>
                  <a:schemeClr val="tx1"/>
                </a:solidFill>
              </a:rPr>
              <a:t>：单路每天</a:t>
            </a:r>
            <a:r>
              <a:rPr lang="en-US" altLang="zh-CN" sz="1600" b="0" smtClean="0">
                <a:solidFill>
                  <a:schemeClr val="tx1"/>
                </a:solidFill>
              </a:rPr>
              <a:t>84G</a:t>
            </a:r>
          </a:p>
          <a:p>
            <a:pPr algn="ctr"/>
            <a:r>
              <a:rPr lang="zh-CN" altLang="en-US" sz="1600" b="0" smtClean="0">
                <a:solidFill>
                  <a:schemeClr val="tx1"/>
                </a:solidFill>
              </a:rPr>
              <a:t>是</a:t>
            </a:r>
            <a:r>
              <a:rPr lang="en-US" altLang="zh-CN" sz="1600" b="0" smtClean="0">
                <a:solidFill>
                  <a:schemeClr val="tx1"/>
                </a:solidFill>
              </a:rPr>
              <a:t>4CIF</a:t>
            </a:r>
            <a:r>
              <a:rPr lang="zh-CN" altLang="en-US" sz="1600" b="0" smtClean="0">
                <a:solidFill>
                  <a:schemeClr val="tx1"/>
                </a:solidFill>
              </a:rPr>
              <a:t>的</a:t>
            </a:r>
            <a:r>
              <a:rPr lang="en-US" altLang="zh-CN" sz="1600" b="0" smtClean="0">
                <a:solidFill>
                  <a:schemeClr val="tx1"/>
                </a:solidFill>
              </a:rPr>
              <a:t>2</a:t>
            </a:r>
            <a:r>
              <a:rPr lang="zh-CN" altLang="en-US" sz="1600" b="0" smtClean="0">
                <a:solidFill>
                  <a:schemeClr val="tx1"/>
                </a:solidFill>
              </a:rPr>
              <a:t>倍</a:t>
            </a:r>
            <a:r>
              <a:rPr lang="en-US" altLang="zh-CN" sz="1600" b="0" smtClean="0">
                <a:solidFill>
                  <a:schemeClr val="tx1"/>
                </a:solidFill>
              </a:rPr>
              <a:t>/4</a:t>
            </a:r>
            <a:r>
              <a:rPr lang="zh-CN" altLang="en-US" sz="1600" b="0" smtClean="0">
                <a:solidFill>
                  <a:schemeClr val="tx1"/>
                </a:solidFill>
              </a:rPr>
              <a:t>倍</a:t>
            </a:r>
          </a:p>
        </p:txBody>
      </p:sp>
      <p:sp>
        <p:nvSpPr>
          <p:cNvPr id="29" name="矩形 28"/>
          <p:cNvSpPr/>
          <p:nvPr>
            <p:custDataLst>
              <p:tags r:id="rId23"/>
            </p:custDataLst>
          </p:nvPr>
        </p:nvSpPr>
        <p:spPr>
          <a:xfrm>
            <a:off x="410667" y="5072074"/>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a:rot lat="20376000" lon="1938000" rev="20112001"/>
            </a:camera>
            <a:lightRig rig="soft" dir="t"/>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solidFill>
                  <a:srgbClr val="C00000"/>
                </a:solidFill>
              </a:rPr>
              <a:t>方案优势</a:t>
            </a:r>
            <a:endParaRPr lang="zh-CN" altLang="en-US" sz="1800">
              <a:solidFill>
                <a:srgbClr val="C00000"/>
              </a:solidFill>
            </a:endParaRPr>
          </a:p>
        </p:txBody>
      </p:sp>
      <p:sp>
        <p:nvSpPr>
          <p:cNvPr id="30" name="矩形 29"/>
          <p:cNvSpPr/>
          <p:nvPr>
            <p:custDataLst>
              <p:tags r:id="rId24"/>
            </p:custDataLst>
          </p:nvPr>
        </p:nvSpPr>
        <p:spPr>
          <a:xfrm>
            <a:off x="1571604" y="5072074"/>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smtClean="0">
                <a:solidFill>
                  <a:schemeClr val="tx1"/>
                </a:solidFill>
              </a:rPr>
              <a:t>满足看得见的需求</a:t>
            </a:r>
            <a:endParaRPr lang="zh-CN" altLang="en-US" sz="1600" b="0">
              <a:solidFill>
                <a:schemeClr val="tx1"/>
              </a:solidFill>
            </a:endParaRPr>
          </a:p>
        </p:txBody>
      </p:sp>
      <p:sp>
        <p:nvSpPr>
          <p:cNvPr id="31" name="矩形 30"/>
          <p:cNvSpPr/>
          <p:nvPr>
            <p:custDataLst>
              <p:tags r:id="rId25"/>
            </p:custDataLst>
          </p:nvPr>
        </p:nvSpPr>
        <p:spPr>
          <a:xfrm>
            <a:off x="3667084" y="5072074"/>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mtClean="0">
                <a:solidFill>
                  <a:srgbClr val="C00000"/>
                </a:solidFill>
              </a:rPr>
              <a:t>升级高清成本最低</a:t>
            </a:r>
            <a:endParaRPr lang="zh-CN" altLang="en-US" sz="1600">
              <a:solidFill>
                <a:srgbClr val="C00000"/>
              </a:solidFill>
            </a:endParaRPr>
          </a:p>
        </p:txBody>
      </p:sp>
      <p:sp>
        <p:nvSpPr>
          <p:cNvPr id="32" name="矩形 31"/>
          <p:cNvSpPr/>
          <p:nvPr>
            <p:custDataLst>
              <p:tags r:id="rId26"/>
            </p:custDataLst>
          </p:nvPr>
        </p:nvSpPr>
        <p:spPr>
          <a:xfrm>
            <a:off x="5679428" y="5072074"/>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defRPr/>
            </a:pPr>
            <a:r>
              <a:rPr lang="zh-CN" altLang="en-US" sz="1600" smtClean="0">
                <a:solidFill>
                  <a:srgbClr val="C00000"/>
                </a:solidFill>
              </a:rPr>
              <a:t>利于大规模</a:t>
            </a:r>
            <a:endParaRPr lang="en-US" altLang="zh-CN" sz="1600" smtClean="0">
              <a:solidFill>
                <a:srgbClr val="C00000"/>
              </a:solidFill>
            </a:endParaRPr>
          </a:p>
          <a:p>
            <a:pPr algn="ctr" fontAlgn="auto">
              <a:spcBef>
                <a:spcPct val="0"/>
              </a:spcBef>
              <a:spcAft>
                <a:spcPct val="0"/>
              </a:spcAft>
              <a:defRPr/>
            </a:pPr>
            <a:r>
              <a:rPr lang="zh-CN" altLang="en-US" sz="1600" smtClean="0">
                <a:solidFill>
                  <a:srgbClr val="C00000"/>
                </a:solidFill>
              </a:rPr>
              <a:t>联网监控</a:t>
            </a:r>
          </a:p>
        </p:txBody>
      </p:sp>
      <p:sp>
        <p:nvSpPr>
          <p:cNvPr id="33" name="矩形 32"/>
          <p:cNvSpPr/>
          <p:nvPr>
            <p:custDataLst>
              <p:tags r:id="rId27"/>
            </p:custDataLst>
          </p:nvPr>
        </p:nvSpPr>
        <p:spPr>
          <a:xfrm>
            <a:off x="7238842" y="5072074"/>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mtClean="0">
                <a:solidFill>
                  <a:srgbClr val="C00000"/>
                </a:solidFill>
              </a:rPr>
              <a:t>预览最清晰</a:t>
            </a:r>
            <a:endParaRPr lang="en-US" altLang="zh-CN" sz="1600" smtClean="0">
              <a:solidFill>
                <a:srgbClr val="C00000"/>
              </a:solidFill>
            </a:endParaRPr>
          </a:p>
          <a:p>
            <a:pPr algn="ctr"/>
            <a:r>
              <a:rPr lang="zh-CN" altLang="en-US" sz="1600" smtClean="0">
                <a:solidFill>
                  <a:srgbClr val="C00000"/>
                </a:solidFill>
              </a:rPr>
              <a:t>操控无延时</a:t>
            </a:r>
          </a:p>
        </p:txBody>
      </p:sp>
      <p:sp>
        <p:nvSpPr>
          <p:cNvPr id="34" name="矩形 33"/>
          <p:cNvSpPr/>
          <p:nvPr>
            <p:custDataLst>
              <p:tags r:id="rId28"/>
            </p:custDataLst>
          </p:nvPr>
        </p:nvSpPr>
        <p:spPr>
          <a:xfrm>
            <a:off x="410667" y="5786454"/>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a:rot lat="20376000" lon="1938000" rev="20112001"/>
            </a:camera>
            <a:lightRig rig="soft" dir="t"/>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solidFill>
                  <a:srgbClr val="C00000"/>
                </a:solidFill>
              </a:rPr>
              <a:t>投资金额</a:t>
            </a:r>
            <a:endParaRPr lang="zh-CN" altLang="en-US" sz="1800">
              <a:solidFill>
                <a:srgbClr val="C00000"/>
              </a:solidFill>
            </a:endParaRPr>
          </a:p>
        </p:txBody>
      </p:sp>
      <p:sp>
        <p:nvSpPr>
          <p:cNvPr id="35" name="矩形 34"/>
          <p:cNvSpPr/>
          <p:nvPr>
            <p:custDataLst>
              <p:tags r:id="rId29"/>
            </p:custDataLst>
          </p:nvPr>
        </p:nvSpPr>
        <p:spPr>
          <a:xfrm>
            <a:off x="1571604" y="5786454"/>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smtClean="0">
                <a:solidFill>
                  <a:schemeClr val="tx1"/>
                </a:solidFill>
              </a:rPr>
              <a:t>目前最经济</a:t>
            </a:r>
            <a:endParaRPr lang="zh-CN" altLang="en-US" sz="1600" b="0">
              <a:solidFill>
                <a:schemeClr val="tx1"/>
              </a:solidFill>
            </a:endParaRPr>
          </a:p>
        </p:txBody>
      </p:sp>
      <p:sp>
        <p:nvSpPr>
          <p:cNvPr id="36" name="矩形 35"/>
          <p:cNvSpPr/>
          <p:nvPr>
            <p:custDataLst>
              <p:tags r:id="rId30"/>
            </p:custDataLst>
          </p:nvPr>
        </p:nvSpPr>
        <p:spPr>
          <a:xfrm>
            <a:off x="3667084" y="5786454"/>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smtClean="0">
                <a:solidFill>
                  <a:schemeClr val="tx1"/>
                </a:solidFill>
              </a:rPr>
              <a:t>是传统方案的</a:t>
            </a:r>
            <a:r>
              <a:rPr lang="en-US" altLang="zh-CN" sz="1600" b="0" smtClean="0">
                <a:solidFill>
                  <a:schemeClr val="tx1"/>
                </a:solidFill>
              </a:rPr>
              <a:t>1.1</a:t>
            </a:r>
            <a:r>
              <a:rPr lang="zh-CN" altLang="en-US" sz="1600" b="0" smtClean="0">
                <a:solidFill>
                  <a:schemeClr val="tx1"/>
                </a:solidFill>
              </a:rPr>
              <a:t>倍</a:t>
            </a:r>
            <a:endParaRPr lang="zh-CN" altLang="en-US" sz="1600" b="0">
              <a:solidFill>
                <a:schemeClr val="tx1"/>
              </a:solidFill>
            </a:endParaRPr>
          </a:p>
        </p:txBody>
      </p:sp>
      <p:sp>
        <p:nvSpPr>
          <p:cNvPr id="37" name="矩形 36"/>
          <p:cNvSpPr/>
          <p:nvPr>
            <p:custDataLst>
              <p:tags r:id="rId31"/>
            </p:custDataLst>
          </p:nvPr>
        </p:nvSpPr>
        <p:spPr>
          <a:xfrm>
            <a:off x="5679428" y="5786454"/>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defRPr/>
            </a:pPr>
            <a:r>
              <a:rPr lang="zh-CN" altLang="en-US" sz="1600" b="0" smtClean="0">
                <a:solidFill>
                  <a:schemeClr val="tx1"/>
                </a:solidFill>
              </a:rPr>
              <a:t>是传统方案的</a:t>
            </a:r>
            <a:r>
              <a:rPr lang="en-US" altLang="zh-CN" sz="1600" b="0" smtClean="0">
                <a:solidFill>
                  <a:schemeClr val="tx1"/>
                </a:solidFill>
              </a:rPr>
              <a:t>1.22</a:t>
            </a:r>
            <a:r>
              <a:rPr lang="zh-CN" altLang="en-US" sz="1600" b="0" smtClean="0">
                <a:solidFill>
                  <a:schemeClr val="tx1"/>
                </a:solidFill>
              </a:rPr>
              <a:t>倍</a:t>
            </a:r>
          </a:p>
        </p:txBody>
      </p:sp>
      <p:sp>
        <p:nvSpPr>
          <p:cNvPr id="38" name="矩形 37"/>
          <p:cNvSpPr/>
          <p:nvPr>
            <p:custDataLst>
              <p:tags r:id="rId32"/>
            </p:custDataLst>
          </p:nvPr>
        </p:nvSpPr>
        <p:spPr>
          <a:xfrm>
            <a:off x="7238842" y="5786454"/>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defRPr/>
            </a:pPr>
            <a:r>
              <a:rPr lang="zh-CN" altLang="en-US" sz="1600" b="0" smtClean="0">
                <a:solidFill>
                  <a:schemeClr val="tx1"/>
                </a:solidFill>
              </a:rPr>
              <a:t>是传统方案的</a:t>
            </a:r>
            <a:r>
              <a:rPr lang="en-US" altLang="zh-CN" sz="1600" b="0" smtClean="0">
                <a:solidFill>
                  <a:schemeClr val="tx1"/>
                </a:solidFill>
              </a:rPr>
              <a:t>1.8</a:t>
            </a:r>
            <a:r>
              <a:rPr lang="zh-CN" altLang="en-US" sz="1600" b="0" smtClean="0">
                <a:solidFill>
                  <a:schemeClr val="tx1"/>
                </a:solidFill>
              </a:rPr>
              <a:t>倍</a:t>
            </a:r>
          </a:p>
        </p:txBody>
      </p:sp>
    </p:spTree>
    <p:extLst>
      <p:ext uri="{BB962C8B-B14F-4D97-AF65-F5344CB8AC3E}">
        <p14:creationId xmlns:p14="http://schemas.microsoft.com/office/powerpoint/2010/main" val="90289690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9" presetClass="entr" presetSubtype="0" decel="100000" fill="hold" grpId="0" nodeType="clickEffec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1" nodeType="withEffec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2" nodeType="withEffec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3" nodeType="withEffec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childTnLst>
                          </p:cTn>
                        </p:par>
                      </p:childTnLst>
                    </p:cTn>
                  </p:par>
                  <p:par>
                    <p:cTn id="29" fill="hold" nodeType="clickPar">
                      <p:stCondLst>
                        <p:cond delay="indefinite"/>
                      </p:stCondLst>
                      <p:childTnLst>
                        <p:par>
                          <p:cTn id="30" fill="hold" nodeType="withGroup">
                            <p:stCondLst>
                              <p:cond delay="indefinite"/>
                            </p:stCondLst>
                          </p:cTn>
                        </p:par>
                        <p:par>
                          <p:cTn id="31" fill="hold" nodeType="afterGroup">
                            <p:stCondLst>
                              <p:cond delay="0"/>
                            </p:stCondLst>
                            <p:childTnLst>
                              <p:par>
                                <p:cTn id="32" presetID="3" presetClass="entr" presetSubtype="10" fill="hold" grpId="4" nodeType="clickEffec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5" nodeType="withEffec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par>
                                <p:cTn id="38" presetID="3" presetClass="entr" presetSubtype="10" fill="hold" grpId="6" nodeType="withEffec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par>
                                <p:cTn id="41" presetID="3" presetClass="entr" presetSubtype="10" fill="hold" grpId="7" nodeType="withEffec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par>
                                <p:cTn id="44" presetID="3" presetClass="entr" presetSubtype="10" fill="hold" grpId="8" nodeType="withEffect">
                                  <p:childTnLst>
                                    <p:set>
                                      <p:cBhvr>
                                        <p:cTn id="45" dur="1" fill="hold">
                                          <p:stCondLst>
                                            <p:cond delay="0"/>
                                          </p:stCondLst>
                                        </p:cTn>
                                        <p:tgtEl>
                                          <p:spTgt spid="13"/>
                                        </p:tgtEl>
                                        <p:attrNameLst>
                                          <p:attrName>style.visibility</p:attrName>
                                        </p:attrNameLst>
                                      </p:cBhvr>
                                      <p:to>
                                        <p:strVal val="visible"/>
                                      </p:to>
                                    </p:set>
                                    <p:animEffect transition="in" filter="blinds(horizontal)">
                                      <p:cBhvr>
                                        <p:cTn id="46" dur="500"/>
                                        <p:tgtEl>
                                          <p:spTgt spid="13"/>
                                        </p:tgtEl>
                                      </p:cBhvr>
                                    </p:animEffect>
                                  </p:childTnLst>
                                </p:cTn>
                              </p:par>
                            </p:childTnLst>
                          </p:cTn>
                        </p:par>
                      </p:childTnLst>
                    </p:cTn>
                  </p:par>
                  <p:par>
                    <p:cTn id="47" fill="hold" nodeType="clickPar">
                      <p:stCondLst>
                        <p:cond delay="indefinite"/>
                      </p:stCondLst>
                      <p:childTnLst>
                        <p:par>
                          <p:cTn id="48" fill="hold" nodeType="withGroup">
                            <p:stCondLst>
                              <p:cond delay="indefinite"/>
                            </p:stCondLst>
                          </p:cTn>
                        </p:par>
                        <p:par>
                          <p:cTn id="49" fill="hold" nodeType="afterGroup">
                            <p:stCondLst>
                              <p:cond delay="0"/>
                            </p:stCondLst>
                            <p:childTnLst>
                              <p:par>
                                <p:cTn id="50" presetID="3" presetClass="entr" presetSubtype="10" fill="hold" grpId="9" nodeType="clickEffec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par>
                                <p:cTn id="53" presetID="3" presetClass="entr" presetSubtype="10" fill="hold" grpId="10" nodeType="withEffec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500"/>
                                        <p:tgtEl>
                                          <p:spTgt spid="15"/>
                                        </p:tgtEl>
                                      </p:cBhvr>
                                    </p:animEffect>
                                  </p:childTnLst>
                                </p:cTn>
                              </p:par>
                              <p:par>
                                <p:cTn id="56" presetID="3" presetClass="entr" presetSubtype="10" fill="hold" grpId="11" nodeType="withEffect">
                                  <p:childTnLst>
                                    <p:set>
                                      <p:cBhvr>
                                        <p:cTn id="57" dur="1" fill="hold">
                                          <p:stCondLst>
                                            <p:cond delay="0"/>
                                          </p:stCondLst>
                                        </p:cTn>
                                        <p:tgtEl>
                                          <p:spTgt spid="16"/>
                                        </p:tgtEl>
                                        <p:attrNameLst>
                                          <p:attrName>style.visibility</p:attrName>
                                        </p:attrNameLst>
                                      </p:cBhvr>
                                      <p:to>
                                        <p:strVal val="visible"/>
                                      </p:to>
                                    </p:set>
                                    <p:animEffect transition="in" filter="blinds(horizontal)">
                                      <p:cBhvr>
                                        <p:cTn id="58" dur="500"/>
                                        <p:tgtEl>
                                          <p:spTgt spid="16"/>
                                        </p:tgtEl>
                                      </p:cBhvr>
                                    </p:animEffect>
                                  </p:childTnLst>
                                </p:cTn>
                              </p:par>
                              <p:par>
                                <p:cTn id="59" presetID="3" presetClass="entr" presetSubtype="10" fill="hold" grpId="12" nodeType="withEffect">
                                  <p:childTnLst>
                                    <p:set>
                                      <p:cBhvr>
                                        <p:cTn id="60" dur="1" fill="hold">
                                          <p:stCondLst>
                                            <p:cond delay="0"/>
                                          </p:stCondLst>
                                        </p:cTn>
                                        <p:tgtEl>
                                          <p:spTgt spid="17"/>
                                        </p:tgtEl>
                                        <p:attrNameLst>
                                          <p:attrName>style.visibility</p:attrName>
                                        </p:attrNameLst>
                                      </p:cBhvr>
                                      <p:to>
                                        <p:strVal val="visible"/>
                                      </p:to>
                                    </p:set>
                                    <p:animEffect transition="in" filter="blinds(horizontal)">
                                      <p:cBhvr>
                                        <p:cTn id="61" dur="500"/>
                                        <p:tgtEl>
                                          <p:spTgt spid="17"/>
                                        </p:tgtEl>
                                      </p:cBhvr>
                                    </p:animEffect>
                                  </p:childTnLst>
                                </p:cTn>
                              </p:par>
                            </p:childTnLst>
                          </p:cTn>
                        </p:par>
                      </p:childTnLst>
                    </p:cTn>
                  </p:par>
                  <p:par>
                    <p:cTn id="62" fill="hold" nodeType="clickPar">
                      <p:stCondLst>
                        <p:cond delay="indefinite"/>
                      </p:stCondLst>
                      <p:childTnLst>
                        <p:par>
                          <p:cTn id="63" fill="hold" nodeType="withGroup">
                            <p:stCondLst>
                              <p:cond delay="indefinite"/>
                            </p:stCondLst>
                          </p:cTn>
                        </p:par>
                        <p:par>
                          <p:cTn id="64" fill="hold" nodeType="afterGroup">
                            <p:stCondLst>
                              <p:cond delay="0"/>
                            </p:stCondLst>
                            <p:childTnLst>
                              <p:par>
                                <p:cTn id="65" presetID="3" presetClass="entr" presetSubtype="10" fill="hold" grpId="13" nodeType="clickEffect">
                                  <p:childTnLst>
                                    <p:set>
                                      <p:cBhvr>
                                        <p:cTn id="66" dur="1" fill="hold">
                                          <p:stCondLst>
                                            <p:cond delay="0"/>
                                          </p:stCondLst>
                                        </p:cTn>
                                        <p:tgtEl>
                                          <p:spTgt spid="19"/>
                                        </p:tgtEl>
                                        <p:attrNameLst>
                                          <p:attrName>style.visibility</p:attrName>
                                        </p:attrNameLst>
                                      </p:cBhvr>
                                      <p:to>
                                        <p:strVal val="visible"/>
                                      </p:to>
                                    </p:set>
                                    <p:animEffect transition="in" filter="blinds(horizontal)">
                                      <p:cBhvr>
                                        <p:cTn id="67" dur="500"/>
                                        <p:tgtEl>
                                          <p:spTgt spid="19"/>
                                        </p:tgtEl>
                                      </p:cBhvr>
                                    </p:animEffect>
                                  </p:childTnLst>
                                </p:cTn>
                              </p:par>
                              <p:par>
                                <p:cTn id="68" presetID="3" presetClass="entr" presetSubtype="10" fill="hold" grpId="14" nodeType="withEffect">
                                  <p:childTnLst>
                                    <p:set>
                                      <p:cBhvr>
                                        <p:cTn id="69" dur="1" fill="hold">
                                          <p:stCondLst>
                                            <p:cond delay="0"/>
                                          </p:stCondLst>
                                        </p:cTn>
                                        <p:tgtEl>
                                          <p:spTgt spid="20"/>
                                        </p:tgtEl>
                                        <p:attrNameLst>
                                          <p:attrName>style.visibility</p:attrName>
                                        </p:attrNameLst>
                                      </p:cBhvr>
                                      <p:to>
                                        <p:strVal val="visible"/>
                                      </p:to>
                                    </p:set>
                                    <p:animEffect transition="in" filter="blinds(horizontal)">
                                      <p:cBhvr>
                                        <p:cTn id="70" dur="500"/>
                                        <p:tgtEl>
                                          <p:spTgt spid="20"/>
                                        </p:tgtEl>
                                      </p:cBhvr>
                                    </p:animEffect>
                                  </p:childTnLst>
                                </p:cTn>
                              </p:par>
                              <p:par>
                                <p:cTn id="71" presetID="3" presetClass="entr" presetSubtype="10" fill="hold" grpId="15" nodeType="withEffect">
                                  <p:childTnLst>
                                    <p:set>
                                      <p:cBhvr>
                                        <p:cTn id="72" dur="1" fill="hold">
                                          <p:stCondLst>
                                            <p:cond delay="0"/>
                                          </p:stCondLst>
                                        </p:cTn>
                                        <p:tgtEl>
                                          <p:spTgt spid="21"/>
                                        </p:tgtEl>
                                        <p:attrNameLst>
                                          <p:attrName>style.visibility</p:attrName>
                                        </p:attrNameLst>
                                      </p:cBhvr>
                                      <p:to>
                                        <p:strVal val="visible"/>
                                      </p:to>
                                    </p:set>
                                    <p:animEffect transition="in" filter="blinds(horizontal)">
                                      <p:cBhvr>
                                        <p:cTn id="73" dur="500"/>
                                        <p:tgtEl>
                                          <p:spTgt spid="21"/>
                                        </p:tgtEl>
                                      </p:cBhvr>
                                    </p:animEffect>
                                  </p:childTnLst>
                                </p:cTn>
                              </p:par>
                              <p:par>
                                <p:cTn id="74" presetID="3" presetClass="entr" presetSubtype="10" fill="hold" grpId="16" nodeType="withEffect">
                                  <p:childTnLst>
                                    <p:set>
                                      <p:cBhvr>
                                        <p:cTn id="75" dur="1" fill="hold">
                                          <p:stCondLst>
                                            <p:cond delay="0"/>
                                          </p:stCondLst>
                                        </p:cTn>
                                        <p:tgtEl>
                                          <p:spTgt spid="22"/>
                                        </p:tgtEl>
                                        <p:attrNameLst>
                                          <p:attrName>style.visibility</p:attrName>
                                        </p:attrNameLst>
                                      </p:cBhvr>
                                      <p:to>
                                        <p:strVal val="visible"/>
                                      </p:to>
                                    </p:set>
                                    <p:animEffect transition="in" filter="blinds(horizontal)">
                                      <p:cBhvr>
                                        <p:cTn id="76" dur="500"/>
                                        <p:tgtEl>
                                          <p:spTgt spid="22"/>
                                        </p:tgtEl>
                                      </p:cBhvr>
                                    </p:animEffect>
                                  </p:childTnLst>
                                </p:cTn>
                              </p:par>
                            </p:childTnLst>
                          </p:cTn>
                        </p:par>
                      </p:childTnLst>
                    </p:cTn>
                  </p:par>
                  <p:par>
                    <p:cTn id="77" fill="hold" nodeType="clickPar">
                      <p:stCondLst>
                        <p:cond delay="indefinite"/>
                      </p:stCondLst>
                      <p:childTnLst>
                        <p:par>
                          <p:cTn id="78" fill="hold" nodeType="withGroup">
                            <p:stCondLst>
                              <p:cond delay="indefinite"/>
                            </p:stCondLst>
                          </p:cTn>
                        </p:par>
                        <p:par>
                          <p:cTn id="79" fill="hold" nodeType="afterGroup">
                            <p:stCondLst>
                              <p:cond delay="0"/>
                            </p:stCondLst>
                            <p:childTnLst>
                              <p:par>
                                <p:cTn id="80" presetID="3" presetClass="entr" presetSubtype="10" fill="hold" grpId="17" nodeType="clickEffect">
                                  <p:childTnLst>
                                    <p:set>
                                      <p:cBhvr>
                                        <p:cTn id="81" dur="1" fill="hold">
                                          <p:stCondLst>
                                            <p:cond delay="0"/>
                                          </p:stCondLst>
                                        </p:cTn>
                                        <p:tgtEl>
                                          <p:spTgt spid="24"/>
                                        </p:tgtEl>
                                        <p:attrNameLst>
                                          <p:attrName>style.visibility</p:attrName>
                                        </p:attrNameLst>
                                      </p:cBhvr>
                                      <p:to>
                                        <p:strVal val="visible"/>
                                      </p:to>
                                    </p:set>
                                    <p:animEffect transition="in" filter="blinds(horizontal)">
                                      <p:cBhvr>
                                        <p:cTn id="82" dur="500"/>
                                        <p:tgtEl>
                                          <p:spTgt spid="24"/>
                                        </p:tgtEl>
                                      </p:cBhvr>
                                    </p:animEffect>
                                  </p:childTnLst>
                                </p:cTn>
                              </p:par>
                              <p:par>
                                <p:cTn id="83" presetID="3" presetClass="entr" presetSubtype="10" fill="hold" grpId="18" nodeType="withEffect">
                                  <p:childTnLst>
                                    <p:set>
                                      <p:cBhvr>
                                        <p:cTn id="84" dur="1" fill="hold">
                                          <p:stCondLst>
                                            <p:cond delay="0"/>
                                          </p:stCondLst>
                                        </p:cTn>
                                        <p:tgtEl>
                                          <p:spTgt spid="25"/>
                                        </p:tgtEl>
                                        <p:attrNameLst>
                                          <p:attrName>style.visibility</p:attrName>
                                        </p:attrNameLst>
                                      </p:cBhvr>
                                      <p:to>
                                        <p:strVal val="visible"/>
                                      </p:to>
                                    </p:set>
                                    <p:animEffect transition="in" filter="blinds(horizontal)">
                                      <p:cBhvr>
                                        <p:cTn id="85" dur="500"/>
                                        <p:tgtEl>
                                          <p:spTgt spid="25"/>
                                        </p:tgtEl>
                                      </p:cBhvr>
                                    </p:animEffect>
                                  </p:childTnLst>
                                </p:cTn>
                              </p:par>
                              <p:par>
                                <p:cTn id="86" presetID="3" presetClass="entr" presetSubtype="10" fill="hold" grpId="19" nodeType="withEffect">
                                  <p:childTnLst>
                                    <p:set>
                                      <p:cBhvr>
                                        <p:cTn id="87" dur="1" fill="hold">
                                          <p:stCondLst>
                                            <p:cond delay="0"/>
                                          </p:stCondLst>
                                        </p:cTn>
                                        <p:tgtEl>
                                          <p:spTgt spid="26"/>
                                        </p:tgtEl>
                                        <p:attrNameLst>
                                          <p:attrName>style.visibility</p:attrName>
                                        </p:attrNameLst>
                                      </p:cBhvr>
                                      <p:to>
                                        <p:strVal val="visible"/>
                                      </p:to>
                                    </p:set>
                                    <p:animEffect transition="in" filter="blinds(horizontal)">
                                      <p:cBhvr>
                                        <p:cTn id="88" dur="500"/>
                                        <p:tgtEl>
                                          <p:spTgt spid="26"/>
                                        </p:tgtEl>
                                      </p:cBhvr>
                                    </p:animEffect>
                                  </p:childTnLst>
                                </p:cTn>
                              </p:par>
                              <p:par>
                                <p:cTn id="89" presetID="3" presetClass="entr" presetSubtype="10" fill="hold" grpId="20" nodeType="withEffect">
                                  <p:childTnLst>
                                    <p:set>
                                      <p:cBhvr>
                                        <p:cTn id="90" dur="1" fill="hold">
                                          <p:stCondLst>
                                            <p:cond delay="0"/>
                                          </p:stCondLst>
                                        </p:cTn>
                                        <p:tgtEl>
                                          <p:spTgt spid="27"/>
                                        </p:tgtEl>
                                        <p:attrNameLst>
                                          <p:attrName>style.visibility</p:attrName>
                                        </p:attrNameLst>
                                      </p:cBhvr>
                                      <p:to>
                                        <p:strVal val="visible"/>
                                      </p:to>
                                    </p:set>
                                    <p:animEffect transition="in" filter="blinds(horizontal)">
                                      <p:cBhvr>
                                        <p:cTn id="91" dur="500"/>
                                        <p:tgtEl>
                                          <p:spTgt spid="27"/>
                                        </p:tgtEl>
                                      </p:cBhvr>
                                    </p:animEffect>
                                  </p:childTnLst>
                                </p:cTn>
                              </p:par>
                            </p:childTnLst>
                          </p:cTn>
                        </p:par>
                      </p:childTnLst>
                    </p:cTn>
                  </p:par>
                  <p:par>
                    <p:cTn id="92" fill="hold" nodeType="clickPar">
                      <p:stCondLst>
                        <p:cond delay="indefinite"/>
                      </p:stCondLst>
                      <p:childTnLst>
                        <p:par>
                          <p:cTn id="93" fill="hold" nodeType="withGroup">
                            <p:stCondLst>
                              <p:cond delay="indefinite"/>
                            </p:stCondLst>
                          </p:cTn>
                        </p:par>
                        <p:par>
                          <p:cTn id="94" fill="hold" nodeType="afterGroup">
                            <p:stCondLst>
                              <p:cond delay="0"/>
                            </p:stCondLst>
                            <p:childTnLst>
                              <p:par>
                                <p:cTn id="95" presetID="3" presetClass="entr" presetSubtype="10" fill="hold" grpId="21" nodeType="clickEffect">
                                  <p:childTnLst>
                                    <p:set>
                                      <p:cBhvr>
                                        <p:cTn id="96" dur="1" fill="hold">
                                          <p:stCondLst>
                                            <p:cond delay="0"/>
                                          </p:stCondLst>
                                        </p:cTn>
                                        <p:tgtEl>
                                          <p:spTgt spid="29"/>
                                        </p:tgtEl>
                                        <p:attrNameLst>
                                          <p:attrName>style.visibility</p:attrName>
                                        </p:attrNameLst>
                                      </p:cBhvr>
                                      <p:to>
                                        <p:strVal val="visible"/>
                                      </p:to>
                                    </p:set>
                                    <p:animEffect transition="in" filter="blinds(horizontal)">
                                      <p:cBhvr>
                                        <p:cTn id="97" dur="500"/>
                                        <p:tgtEl>
                                          <p:spTgt spid="29"/>
                                        </p:tgtEl>
                                      </p:cBhvr>
                                    </p:animEffect>
                                  </p:childTnLst>
                                </p:cTn>
                              </p:par>
                              <p:par>
                                <p:cTn id="98" presetID="3" presetClass="entr" presetSubtype="10" fill="hold" grpId="22" nodeType="withEffect">
                                  <p:childTnLst>
                                    <p:set>
                                      <p:cBhvr>
                                        <p:cTn id="99" dur="1" fill="hold">
                                          <p:stCondLst>
                                            <p:cond delay="0"/>
                                          </p:stCondLst>
                                        </p:cTn>
                                        <p:tgtEl>
                                          <p:spTgt spid="30"/>
                                        </p:tgtEl>
                                        <p:attrNameLst>
                                          <p:attrName>style.visibility</p:attrName>
                                        </p:attrNameLst>
                                      </p:cBhvr>
                                      <p:to>
                                        <p:strVal val="visible"/>
                                      </p:to>
                                    </p:set>
                                    <p:animEffect transition="in" filter="blinds(horizontal)">
                                      <p:cBhvr>
                                        <p:cTn id="100" dur="500"/>
                                        <p:tgtEl>
                                          <p:spTgt spid="30"/>
                                        </p:tgtEl>
                                      </p:cBhvr>
                                    </p:animEffect>
                                  </p:childTnLst>
                                </p:cTn>
                              </p:par>
                              <p:par>
                                <p:cTn id="101" presetID="3" presetClass="entr" presetSubtype="10" fill="hold" grpId="23" nodeType="withEffect">
                                  <p:childTnLst>
                                    <p:set>
                                      <p:cBhvr>
                                        <p:cTn id="102" dur="1" fill="hold">
                                          <p:stCondLst>
                                            <p:cond delay="0"/>
                                          </p:stCondLst>
                                        </p:cTn>
                                        <p:tgtEl>
                                          <p:spTgt spid="31"/>
                                        </p:tgtEl>
                                        <p:attrNameLst>
                                          <p:attrName>style.visibility</p:attrName>
                                        </p:attrNameLst>
                                      </p:cBhvr>
                                      <p:to>
                                        <p:strVal val="visible"/>
                                      </p:to>
                                    </p:set>
                                    <p:animEffect transition="in" filter="blinds(horizontal)">
                                      <p:cBhvr>
                                        <p:cTn id="103" dur="500"/>
                                        <p:tgtEl>
                                          <p:spTgt spid="31"/>
                                        </p:tgtEl>
                                      </p:cBhvr>
                                    </p:animEffect>
                                  </p:childTnLst>
                                </p:cTn>
                              </p:par>
                              <p:par>
                                <p:cTn id="104" presetID="3" presetClass="entr" presetSubtype="10" fill="hold" grpId="24" nodeType="withEffect">
                                  <p:childTnLst>
                                    <p:set>
                                      <p:cBhvr>
                                        <p:cTn id="105" dur="1" fill="hold">
                                          <p:stCondLst>
                                            <p:cond delay="0"/>
                                          </p:stCondLst>
                                        </p:cTn>
                                        <p:tgtEl>
                                          <p:spTgt spid="32"/>
                                        </p:tgtEl>
                                        <p:attrNameLst>
                                          <p:attrName>style.visibility</p:attrName>
                                        </p:attrNameLst>
                                      </p:cBhvr>
                                      <p:to>
                                        <p:strVal val="visible"/>
                                      </p:to>
                                    </p:set>
                                    <p:animEffect transition="in" filter="blinds(horizontal)">
                                      <p:cBhvr>
                                        <p:cTn id="106" dur="500"/>
                                        <p:tgtEl>
                                          <p:spTgt spid="32"/>
                                        </p:tgtEl>
                                      </p:cBhvr>
                                    </p:animEffect>
                                  </p:childTnLst>
                                </p:cTn>
                              </p:par>
                              <p:par>
                                <p:cTn id="107" presetID="3" presetClass="entr" presetSubtype="10" fill="hold" grpId="25" nodeType="withEffect">
                                  <p:childTnLst>
                                    <p:set>
                                      <p:cBhvr>
                                        <p:cTn id="108" dur="1" fill="hold">
                                          <p:stCondLst>
                                            <p:cond delay="0"/>
                                          </p:stCondLst>
                                        </p:cTn>
                                        <p:tgtEl>
                                          <p:spTgt spid="33"/>
                                        </p:tgtEl>
                                        <p:attrNameLst>
                                          <p:attrName>style.visibility</p:attrName>
                                        </p:attrNameLst>
                                      </p:cBhvr>
                                      <p:to>
                                        <p:strVal val="visible"/>
                                      </p:to>
                                    </p:set>
                                    <p:animEffect transition="in" filter="blinds(horizontal)">
                                      <p:cBhvr>
                                        <p:cTn id="109" dur="500"/>
                                        <p:tgtEl>
                                          <p:spTgt spid="33"/>
                                        </p:tgtEl>
                                      </p:cBhvr>
                                    </p:animEffect>
                                  </p:childTnLst>
                                </p:cTn>
                              </p:par>
                            </p:childTnLst>
                          </p:cTn>
                        </p:par>
                      </p:childTnLst>
                    </p:cTn>
                  </p:par>
                  <p:par>
                    <p:cTn id="110" fill="hold" nodeType="clickPar">
                      <p:stCondLst>
                        <p:cond delay="indefinite"/>
                      </p:stCondLst>
                      <p:childTnLst>
                        <p:par>
                          <p:cTn id="111" fill="hold" nodeType="withGroup">
                            <p:stCondLst>
                              <p:cond delay="indefinite"/>
                            </p:stCondLst>
                          </p:cTn>
                        </p:par>
                        <p:par>
                          <p:cTn id="112" fill="hold" nodeType="afterGroup">
                            <p:stCondLst>
                              <p:cond delay="0"/>
                            </p:stCondLst>
                            <p:childTnLst>
                              <p:par>
                                <p:cTn id="113" presetID="3" presetClass="entr" presetSubtype="10" fill="hold" grpId="26" nodeType="clickEffect">
                                  <p:childTnLst>
                                    <p:set>
                                      <p:cBhvr>
                                        <p:cTn id="114" dur="1" fill="hold">
                                          <p:stCondLst>
                                            <p:cond delay="0"/>
                                          </p:stCondLst>
                                        </p:cTn>
                                        <p:tgtEl>
                                          <p:spTgt spid="34"/>
                                        </p:tgtEl>
                                        <p:attrNameLst>
                                          <p:attrName>style.visibility</p:attrName>
                                        </p:attrNameLst>
                                      </p:cBhvr>
                                      <p:to>
                                        <p:strVal val="visible"/>
                                      </p:to>
                                    </p:set>
                                    <p:animEffect transition="in" filter="blinds(horizontal)">
                                      <p:cBhvr>
                                        <p:cTn id="115" dur="500"/>
                                        <p:tgtEl>
                                          <p:spTgt spid="34"/>
                                        </p:tgtEl>
                                      </p:cBhvr>
                                    </p:animEffect>
                                  </p:childTnLst>
                                </p:cTn>
                              </p:par>
                              <p:par>
                                <p:cTn id="116" presetID="3" presetClass="entr" presetSubtype="10" fill="hold" grpId="27" nodeType="withEffect">
                                  <p:childTnLst>
                                    <p:set>
                                      <p:cBhvr>
                                        <p:cTn id="117" dur="1" fill="hold">
                                          <p:stCondLst>
                                            <p:cond delay="0"/>
                                          </p:stCondLst>
                                        </p:cTn>
                                        <p:tgtEl>
                                          <p:spTgt spid="35"/>
                                        </p:tgtEl>
                                        <p:attrNameLst>
                                          <p:attrName>style.visibility</p:attrName>
                                        </p:attrNameLst>
                                      </p:cBhvr>
                                      <p:to>
                                        <p:strVal val="visible"/>
                                      </p:to>
                                    </p:set>
                                    <p:animEffect transition="in" filter="blinds(horizontal)">
                                      <p:cBhvr>
                                        <p:cTn id="118" dur="500"/>
                                        <p:tgtEl>
                                          <p:spTgt spid="35"/>
                                        </p:tgtEl>
                                      </p:cBhvr>
                                    </p:animEffect>
                                  </p:childTnLst>
                                </p:cTn>
                              </p:par>
                              <p:par>
                                <p:cTn id="119" presetID="3" presetClass="entr" presetSubtype="10" fill="hold" grpId="28" nodeType="withEffect">
                                  <p:childTnLst>
                                    <p:set>
                                      <p:cBhvr>
                                        <p:cTn id="120" dur="1" fill="hold">
                                          <p:stCondLst>
                                            <p:cond delay="0"/>
                                          </p:stCondLst>
                                        </p:cTn>
                                        <p:tgtEl>
                                          <p:spTgt spid="36"/>
                                        </p:tgtEl>
                                        <p:attrNameLst>
                                          <p:attrName>style.visibility</p:attrName>
                                        </p:attrNameLst>
                                      </p:cBhvr>
                                      <p:to>
                                        <p:strVal val="visible"/>
                                      </p:to>
                                    </p:set>
                                    <p:animEffect transition="in" filter="blinds(horizontal)">
                                      <p:cBhvr>
                                        <p:cTn id="121" dur="500"/>
                                        <p:tgtEl>
                                          <p:spTgt spid="36"/>
                                        </p:tgtEl>
                                      </p:cBhvr>
                                    </p:animEffect>
                                  </p:childTnLst>
                                </p:cTn>
                              </p:par>
                              <p:par>
                                <p:cTn id="122" presetID="3" presetClass="entr" presetSubtype="10" fill="hold" grpId="29" nodeType="withEffect">
                                  <p:childTnLst>
                                    <p:set>
                                      <p:cBhvr>
                                        <p:cTn id="123" dur="1" fill="hold">
                                          <p:stCondLst>
                                            <p:cond delay="0"/>
                                          </p:stCondLst>
                                        </p:cTn>
                                        <p:tgtEl>
                                          <p:spTgt spid="37"/>
                                        </p:tgtEl>
                                        <p:attrNameLst>
                                          <p:attrName>style.visibility</p:attrName>
                                        </p:attrNameLst>
                                      </p:cBhvr>
                                      <p:to>
                                        <p:strVal val="visible"/>
                                      </p:to>
                                    </p:set>
                                    <p:animEffect transition="in" filter="blinds(horizontal)">
                                      <p:cBhvr>
                                        <p:cTn id="124" dur="500"/>
                                        <p:tgtEl>
                                          <p:spTgt spid="37"/>
                                        </p:tgtEl>
                                      </p:cBhvr>
                                    </p:animEffect>
                                  </p:childTnLst>
                                </p:cTn>
                              </p:par>
                              <p:par>
                                <p:cTn id="125" presetID="3" presetClass="entr" presetSubtype="10" fill="hold" grpId="30" nodeType="withEffect">
                                  <p:childTnLst>
                                    <p:set>
                                      <p:cBhvr>
                                        <p:cTn id="126" dur="1" fill="hold">
                                          <p:stCondLst>
                                            <p:cond delay="0"/>
                                          </p:stCondLst>
                                        </p:cTn>
                                        <p:tgtEl>
                                          <p:spTgt spid="38"/>
                                        </p:tgtEl>
                                        <p:attrNameLst>
                                          <p:attrName>style.visibility</p:attrName>
                                        </p:attrNameLst>
                                      </p:cBhvr>
                                      <p:to>
                                        <p:strVal val="visible"/>
                                      </p:to>
                                    </p:set>
                                    <p:animEffect transition="in" filter="blinds(horizontal)">
                                      <p:cBhvr>
                                        <p:cTn id="1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animBg="1"/>
      <p:bldP spid="6" grpId="2" animBg="1"/>
      <p:bldP spid="7" grpId="3" animBg="1"/>
      <p:bldP spid="8" grpId="4" animBg="1"/>
      <p:bldP spid="10" grpId="5" animBg="1"/>
      <p:bldP spid="11" grpId="6" animBg="1"/>
      <p:bldP spid="12" grpId="7" animBg="1"/>
      <p:bldP spid="13" grpId="8" animBg="1"/>
      <p:bldP spid="14" grpId="9" animBg="1"/>
      <p:bldP spid="15" grpId="10" animBg="1"/>
      <p:bldP spid="16" grpId="11" animBg="1"/>
      <p:bldP spid="17" grpId="12" animBg="1"/>
      <p:bldP spid="19" grpId="13" animBg="1"/>
      <p:bldP spid="20" grpId="14" animBg="1"/>
      <p:bldP spid="21" grpId="15" animBg="1"/>
      <p:bldP spid="22" grpId="16" animBg="1"/>
      <p:bldP spid="24" grpId="17" animBg="1"/>
      <p:bldP spid="25" grpId="18" animBg="1"/>
      <p:bldP spid="26" grpId="19" animBg="1"/>
      <p:bldP spid="27" grpId="20" animBg="1"/>
      <p:bldP spid="29" grpId="21" animBg="1"/>
      <p:bldP spid="30" grpId="22" animBg="1"/>
      <p:bldP spid="31" grpId="23" animBg="1"/>
      <p:bldP spid="32" grpId="24" animBg="1"/>
      <p:bldP spid="33" grpId="25" animBg="1"/>
      <p:bldP spid="34" grpId="26" animBg="1"/>
      <p:bldP spid="35" grpId="27" animBg="1"/>
      <p:bldP spid="36" grpId="28" animBg="1"/>
      <p:bldP spid="37" grpId="29" animBg="1"/>
      <p:bldP spid="38" grpId="3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10" name="标题 9"/>
          <p:cNvSpPr>
            <a:spLocks noGrp="1"/>
          </p:cNvSpPr>
          <p:nvPr>
            <p:ph type="title"/>
            <p:custDataLst>
              <p:tags r:id="rId1"/>
            </p:custDataLst>
          </p:nvPr>
        </p:nvSpPr>
        <p:spPr/>
        <p:txBody>
          <a:bodyPr/>
          <a:lstStyle/>
          <a:p>
            <a:r>
              <a:rPr lang="zh-CN" altLang="en-US" sz="2800" smtClean="0"/>
              <a:t>目录</a:t>
            </a:r>
            <a:endParaRPr lang="zh-CN" altLang="en-US" sz="2800"/>
          </a:p>
        </p:txBody>
      </p:sp>
      <p:sp>
        <p:nvSpPr>
          <p:cNvPr id="15362" name="Rectangle 9"/>
          <p:cNvSpPr>
            <a:spLocks noGrp="1" noChangeArrowheads="1"/>
          </p:cNvSpPr>
          <p:nvPr>
            <p:ph idx="1"/>
            <p:custDataLst>
              <p:tags r:id="rId2"/>
            </p:custDataLst>
          </p:nvPr>
        </p:nvSpPr>
        <p:spPr>
          <a:xfrm>
            <a:off x="3275856" y="2420888"/>
            <a:ext cx="4032448" cy="2592288"/>
          </a:xfrm>
        </p:spPr>
        <p:txBody>
          <a:bodyPr/>
          <a:lstStyle/>
          <a:p>
            <a:pPr marL="0" indent="0" eaLnBrk="1" hangingPunct="1">
              <a:buClr>
                <a:srgbClr val="C00000"/>
              </a:buClr>
              <a:buNone/>
            </a:pPr>
            <a:r>
              <a:rPr lang="zh-CN" altLang="en-US" sz="2400" smtClean="0">
                <a:latin typeface="+mn-ea"/>
              </a:rPr>
              <a:t>摄像机选型</a:t>
            </a:r>
            <a:endParaRPr lang="en-US" altLang="zh-CN" sz="2400"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    高清产品方案</a:t>
            </a:r>
            <a:endParaRPr lang="en-US" altLang="zh-CN" sz="2400"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b="1" smtClean="0">
                <a:latin typeface="+mn-ea"/>
              </a:rPr>
              <a:t>产品聚焦及方案</a:t>
            </a:r>
            <a:endParaRPr lang="en-US" altLang="zh-CN" sz="2400" b="1" smtClean="0">
              <a:latin typeface="+mn-ea"/>
            </a:endParaRPr>
          </a:p>
        </p:txBody>
      </p:sp>
      <p:sp>
        <p:nvSpPr>
          <p:cNvPr id="4" name="流程图: 延期 3"/>
          <p:cNvSpPr/>
          <p:nvPr>
            <p:custDataLst>
              <p:tags r:id="rId3"/>
            </p:custDataLst>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custDataLst>
              <p:tags r:id="rId4"/>
            </p:custDataLst>
          </p:nvPr>
        </p:nvSpPr>
        <p:spPr>
          <a:xfrm>
            <a:off x="2411760" y="2348880"/>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5"/>
            </p:custDataLst>
          </p:nvPr>
        </p:nvSpPr>
        <p:spPr>
          <a:xfrm>
            <a:off x="2627784" y="3368452"/>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6"/>
            </p:custDataLst>
          </p:nvPr>
        </p:nvSpPr>
        <p:spPr>
          <a:xfrm>
            <a:off x="2411760" y="4365104"/>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484970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10" name="标题 9"/>
          <p:cNvSpPr>
            <a:spLocks noGrp="1"/>
          </p:cNvSpPr>
          <p:nvPr>
            <p:ph type="title"/>
            <p:custDataLst>
              <p:tags r:id="rId1"/>
            </p:custDataLst>
          </p:nvPr>
        </p:nvSpPr>
        <p:spPr/>
        <p:txBody>
          <a:bodyPr/>
          <a:lstStyle/>
          <a:p>
            <a:r>
              <a:rPr lang="zh-CN" altLang="en-US" sz="2800" smtClean="0"/>
              <a:t>产品聚焦</a:t>
            </a:r>
            <a:endParaRPr lang="zh-CN" altLang="en-US" sz="2800"/>
          </a:p>
        </p:txBody>
      </p:sp>
      <p:sp>
        <p:nvSpPr>
          <p:cNvPr id="15362" name="Rectangle 9"/>
          <p:cNvSpPr>
            <a:spLocks noGrp="1" noChangeArrowheads="1"/>
          </p:cNvSpPr>
          <p:nvPr>
            <p:ph idx="1"/>
            <p:custDataLst>
              <p:tags r:id="rId2"/>
            </p:custDataLst>
          </p:nvPr>
        </p:nvSpPr>
        <p:spPr>
          <a:xfrm>
            <a:off x="3275856" y="2420888"/>
            <a:ext cx="4032448" cy="2592288"/>
          </a:xfrm>
        </p:spPr>
        <p:txBody>
          <a:bodyPr/>
          <a:lstStyle/>
          <a:p>
            <a:pPr marL="0" indent="0" eaLnBrk="1" hangingPunct="1">
              <a:buClr>
                <a:srgbClr val="C00000"/>
              </a:buClr>
              <a:buNone/>
            </a:pPr>
            <a:r>
              <a:rPr lang="zh-CN" altLang="en-US" sz="2400" b="1" smtClean="0">
                <a:latin typeface="+mn-ea"/>
              </a:rPr>
              <a:t>模拟摄像机</a:t>
            </a:r>
            <a:endParaRPr lang="en-US" altLang="zh-CN" sz="2400" b="1"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    网络摄像机</a:t>
            </a:r>
            <a:endParaRPr lang="en-US" altLang="zh-CN" sz="2400"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球机</a:t>
            </a:r>
            <a:endParaRPr lang="en-US" altLang="zh-CN" sz="2400" smtClean="0">
              <a:latin typeface="+mn-ea"/>
            </a:endParaRPr>
          </a:p>
        </p:txBody>
      </p:sp>
      <p:sp>
        <p:nvSpPr>
          <p:cNvPr id="4" name="流程图: 延期 3"/>
          <p:cNvSpPr/>
          <p:nvPr>
            <p:custDataLst>
              <p:tags r:id="rId3"/>
            </p:custDataLst>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custDataLst>
              <p:tags r:id="rId4"/>
            </p:custDataLst>
          </p:nvPr>
        </p:nvSpPr>
        <p:spPr>
          <a:xfrm>
            <a:off x="2411760" y="2348880"/>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5"/>
            </p:custDataLst>
          </p:nvPr>
        </p:nvSpPr>
        <p:spPr>
          <a:xfrm>
            <a:off x="2627784" y="3368452"/>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6"/>
            </p:custDataLst>
          </p:nvPr>
        </p:nvSpPr>
        <p:spPr>
          <a:xfrm>
            <a:off x="2411760" y="4365104"/>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8281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a:blip r:embed="rId14"/>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14876" y="4000505"/>
            <a:ext cx="3464755" cy="164307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smtClean="0">
                <a:solidFill>
                  <a:schemeClr val="tx1"/>
                </a:solidFill>
                <a:latin typeface="微软雅黑" pitchFamily="34" charset="-122"/>
                <a:ea typeface="微软雅黑" pitchFamily="34" charset="-122"/>
              </a:rPr>
              <a:t>650</a:t>
            </a:r>
            <a:r>
              <a:rPr lang="zh-CN" altLang="en-US" sz="1600" b="0" smtClean="0">
                <a:solidFill>
                  <a:schemeClr val="tx1"/>
                </a:solidFill>
                <a:latin typeface="微软雅黑" pitchFamily="34" charset="-122"/>
                <a:ea typeface="微软雅黑" pitchFamily="34" charset="-122"/>
              </a:rPr>
              <a:t>线产品，较之</a:t>
            </a:r>
            <a:r>
              <a:rPr lang="en-US" altLang="zh-CN" sz="1600" b="0" smtClean="0">
                <a:solidFill>
                  <a:schemeClr val="tx1"/>
                </a:solidFill>
                <a:latin typeface="微软雅黑" pitchFamily="34" charset="-122"/>
                <a:ea typeface="微软雅黑" pitchFamily="34" charset="-122"/>
              </a:rPr>
              <a:t>1181</a:t>
            </a:r>
            <a:r>
              <a:rPr lang="zh-CN" altLang="en-US" sz="1600" b="0" smtClean="0">
                <a:solidFill>
                  <a:schemeClr val="tx1"/>
                </a:solidFill>
                <a:latin typeface="微软雅黑" pitchFamily="34" charset="-122"/>
                <a:ea typeface="微软雅黑" pitchFamily="34" charset="-122"/>
              </a:rPr>
              <a:t>摄像机更高清晰度以及有效像素更高，配合</a:t>
            </a:r>
            <a:r>
              <a:rPr lang="en-US" altLang="zh-CN" sz="1600" b="0" smtClean="0">
                <a:solidFill>
                  <a:schemeClr val="tx1"/>
                </a:solidFill>
                <a:latin typeface="微软雅黑" pitchFamily="34" charset="-122"/>
                <a:ea typeface="微软雅黑" pitchFamily="34" charset="-122"/>
              </a:rPr>
              <a:t>WD1</a:t>
            </a:r>
            <a:r>
              <a:rPr lang="zh-CN" altLang="en-US" sz="1600" b="0" smtClean="0">
                <a:solidFill>
                  <a:schemeClr val="tx1"/>
                </a:solidFill>
                <a:latin typeface="微软雅黑" pitchFamily="34" charset="-122"/>
                <a:ea typeface="微软雅黑" pitchFamily="34" charset="-122"/>
              </a:rPr>
              <a:t>的</a:t>
            </a:r>
            <a:r>
              <a:rPr lang="en-US" altLang="zh-CN" sz="1600" b="0" smtClean="0">
                <a:solidFill>
                  <a:schemeClr val="tx1"/>
                </a:solidFill>
                <a:latin typeface="微软雅黑" pitchFamily="34" charset="-122"/>
                <a:ea typeface="微软雅黑" pitchFamily="34" charset="-122"/>
              </a:rPr>
              <a:t>DVR</a:t>
            </a:r>
            <a:r>
              <a:rPr lang="zh-CN" altLang="en-US" sz="1600" b="0" smtClean="0">
                <a:solidFill>
                  <a:schemeClr val="tx1"/>
                </a:solidFill>
                <a:latin typeface="微软雅黑" pitchFamily="34" charset="-122"/>
                <a:ea typeface="微软雅黑" pitchFamily="34" charset="-122"/>
              </a:rPr>
              <a:t>以模拟高清模式推广</a:t>
            </a:r>
            <a:endParaRPr lang="zh-CN" altLang="en-US" sz="1600">
              <a:solidFill>
                <a:srgbClr val="C00000"/>
              </a:solidFill>
            </a:endParaRPr>
          </a:p>
        </p:txBody>
      </p:sp>
      <p:sp>
        <p:nvSpPr>
          <p:cNvPr id="12" name="矩形 11"/>
          <p:cNvSpPr/>
          <p:nvPr>
            <p:custDataLst>
              <p:tags r:id="rId2"/>
            </p:custDataLst>
          </p:nvPr>
        </p:nvSpPr>
        <p:spPr>
          <a:xfrm>
            <a:off x="821493" y="4000507"/>
            <a:ext cx="3464755" cy="164307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smtClean="0">
                <a:solidFill>
                  <a:schemeClr val="tx1"/>
                </a:solidFill>
                <a:latin typeface="微软雅黑" pitchFamily="34" charset="-122"/>
                <a:ea typeface="微软雅黑" pitchFamily="34" charset="-122"/>
              </a:rPr>
              <a:t>600</a:t>
            </a:r>
            <a:r>
              <a:rPr lang="zh-CN" altLang="en-US" sz="1600" b="0" smtClean="0">
                <a:solidFill>
                  <a:schemeClr val="tx1"/>
                </a:solidFill>
                <a:latin typeface="微软雅黑" pitchFamily="34" charset="-122"/>
                <a:ea typeface="微软雅黑" pitchFamily="34" charset="-122"/>
              </a:rPr>
              <a:t>线中端产品，实际效果在没有宽动态要求下和</a:t>
            </a:r>
            <a:r>
              <a:rPr lang="en-US" altLang="zh-CN" sz="1600" b="0" smtClean="0">
                <a:solidFill>
                  <a:schemeClr val="tx1"/>
                </a:solidFill>
                <a:latin typeface="微软雅黑" pitchFamily="34" charset="-122"/>
                <a:ea typeface="微软雅黑" pitchFamily="34" charset="-122"/>
              </a:rPr>
              <a:t>1187</a:t>
            </a:r>
            <a:r>
              <a:rPr lang="zh-CN" altLang="en-US" sz="1600" b="0" smtClean="0">
                <a:solidFill>
                  <a:schemeClr val="tx1"/>
                </a:solidFill>
                <a:latin typeface="微软雅黑" pitchFamily="34" charset="-122"/>
                <a:ea typeface="微软雅黑" pitchFamily="34" charset="-122"/>
              </a:rPr>
              <a:t>效果差不多；产品参数比</a:t>
            </a:r>
            <a:r>
              <a:rPr lang="en-US" altLang="zh-CN" sz="1600" b="0" smtClean="0">
                <a:solidFill>
                  <a:schemeClr val="tx1"/>
                </a:solidFill>
                <a:latin typeface="微软雅黑" pitchFamily="34" charset="-122"/>
                <a:ea typeface="微软雅黑" pitchFamily="34" charset="-122"/>
              </a:rPr>
              <a:t>2</a:t>
            </a:r>
            <a:r>
              <a:rPr lang="zh-CN" altLang="en-US" sz="1600" b="0" smtClean="0">
                <a:solidFill>
                  <a:schemeClr val="tx1"/>
                </a:solidFill>
                <a:latin typeface="微软雅黑" pitchFamily="34" charset="-122"/>
                <a:ea typeface="微软雅黑" pitchFamily="34" charset="-122"/>
              </a:rPr>
              <a:t>系列的容易控标，价格比</a:t>
            </a:r>
            <a:r>
              <a:rPr lang="en-US" altLang="zh-CN" sz="1600" b="0" smtClean="0">
                <a:solidFill>
                  <a:schemeClr val="tx1"/>
                </a:solidFill>
                <a:latin typeface="微软雅黑" pitchFamily="34" charset="-122"/>
                <a:ea typeface="微软雅黑" pitchFamily="34" charset="-122"/>
              </a:rPr>
              <a:t>3</a:t>
            </a:r>
            <a:r>
              <a:rPr lang="zh-CN" altLang="en-US" sz="1600" b="0" smtClean="0">
                <a:solidFill>
                  <a:schemeClr val="tx1"/>
                </a:solidFill>
                <a:latin typeface="微软雅黑" pitchFamily="34" charset="-122"/>
                <a:ea typeface="微软雅黑" pitchFamily="34" charset="-122"/>
              </a:rPr>
              <a:t>、</a:t>
            </a:r>
            <a:r>
              <a:rPr lang="en-US" altLang="zh-CN" sz="1600" b="0" smtClean="0">
                <a:solidFill>
                  <a:schemeClr val="tx1"/>
                </a:solidFill>
                <a:latin typeface="微软雅黑" pitchFamily="34" charset="-122"/>
                <a:ea typeface="微软雅黑" pitchFamily="34" charset="-122"/>
              </a:rPr>
              <a:t>5</a:t>
            </a:r>
            <a:r>
              <a:rPr lang="zh-CN" altLang="en-US" sz="1600" b="0" smtClean="0">
                <a:solidFill>
                  <a:schemeClr val="tx1"/>
                </a:solidFill>
                <a:latin typeface="微软雅黑" pitchFamily="34" charset="-122"/>
                <a:ea typeface="微软雅黑" pitchFamily="34" charset="-122"/>
              </a:rPr>
              <a:t>、</a:t>
            </a:r>
            <a:r>
              <a:rPr lang="en-US" altLang="zh-CN" sz="1600" b="0" smtClean="0">
                <a:solidFill>
                  <a:schemeClr val="tx1"/>
                </a:solidFill>
                <a:latin typeface="微软雅黑" pitchFamily="34" charset="-122"/>
                <a:ea typeface="微软雅黑" pitchFamily="34" charset="-122"/>
              </a:rPr>
              <a:t>7</a:t>
            </a:r>
            <a:r>
              <a:rPr lang="zh-CN" altLang="en-US" sz="1600" b="0" smtClean="0">
                <a:solidFill>
                  <a:schemeClr val="tx1"/>
                </a:solidFill>
                <a:latin typeface="微软雅黑" pitchFamily="34" charset="-122"/>
                <a:ea typeface="微软雅黑" pitchFamily="34" charset="-122"/>
              </a:rPr>
              <a:t>系列有很大优势</a:t>
            </a:r>
            <a:endParaRPr lang="zh-CN" altLang="en-US" sz="1600">
              <a:solidFill>
                <a:schemeClr val="tx1"/>
              </a:solidFill>
            </a:endParaRPr>
          </a:p>
        </p:txBody>
      </p:sp>
      <p:sp>
        <p:nvSpPr>
          <p:cNvPr id="2" name="标题 1"/>
          <p:cNvSpPr>
            <a:spLocks noGrp="1"/>
          </p:cNvSpPr>
          <p:nvPr>
            <p:ph type="title"/>
            <p:custDataLst>
              <p:tags r:id="rId3"/>
            </p:custDataLst>
          </p:nvPr>
        </p:nvSpPr>
        <p:spPr/>
        <p:txBody>
          <a:bodyPr/>
          <a:lstStyle/>
          <a:p>
            <a:r>
              <a:rPr lang="zh-CN" altLang="en-US" smtClean="0"/>
              <a:t>模拟高线摄像机</a:t>
            </a:r>
            <a:endParaRPr lang="zh-CN" altLang="en-US"/>
          </a:p>
        </p:txBody>
      </p:sp>
      <p:grpSp>
        <p:nvGrpSpPr>
          <p:cNvPr id="26" name="组合 25"/>
          <p:cNvGrpSpPr/>
          <p:nvPr>
            <p:custDataLst>
              <p:tags r:id="rId4"/>
            </p:custDataLst>
          </p:nvPr>
        </p:nvGrpSpPr>
        <p:grpSpPr>
          <a:xfrm>
            <a:off x="4797615" y="2129437"/>
            <a:ext cx="3299276" cy="1728192"/>
            <a:chOff x="5029771" y="1772816"/>
            <a:chExt cx="3299276" cy="1728192"/>
          </a:xfrm>
        </p:grpSpPr>
        <p:sp>
          <p:nvSpPr>
            <p:cNvPr id="14" name="矩形 13"/>
            <p:cNvSpPr/>
            <p:nvPr>
              <p:custDataLst>
                <p:tags r:id="rId10"/>
              </p:custDataLst>
            </p:nvPr>
          </p:nvSpPr>
          <p:spPr>
            <a:xfrm>
              <a:off x="5029771" y="1772816"/>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5" name="图片 14" descr="DS-2CC1183(5)P-A副本.png"/>
            <p:cNvPicPr>
              <a:picLocks noChangeAspect="1"/>
            </p:cNvPicPr>
            <p:nvPr>
              <p:custDataLst>
                <p:tags r:id="rId11"/>
              </p:custDataLst>
            </p:nvPr>
          </p:nvPicPr>
          <p:blipFill>
            <a:blip r:embed="rId15"/>
            <a:stretch>
              <a:fillRect/>
            </a:stretch>
          </p:blipFill>
          <p:spPr>
            <a:xfrm>
              <a:off x="5178378" y="1993970"/>
              <a:ext cx="3002062" cy="1285884"/>
            </a:xfrm>
            <a:prstGeom prst="rect">
              <a:avLst/>
            </a:prstGeom>
          </p:spPr>
        </p:pic>
      </p:grpSp>
      <p:sp>
        <p:nvSpPr>
          <p:cNvPr id="21" name="矩形 20"/>
          <p:cNvSpPr/>
          <p:nvPr>
            <p:custDataLst>
              <p:tags r:id="rId5"/>
            </p:custDataLst>
          </p:nvPr>
        </p:nvSpPr>
        <p:spPr>
          <a:xfrm>
            <a:off x="822555"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600TVL</a:t>
            </a:r>
            <a:r>
              <a:rPr lang="zh-CN" altLang="en-US" sz="2000" smtClean="0">
                <a:effectLst>
                  <a:outerShdw blurRad="38100" dist="38100" dir="2700000" algn="tl">
                    <a:srgbClr val="000000">
                      <a:alpha val="43137"/>
                    </a:srgbClr>
                  </a:outerShdw>
                </a:effectLst>
                <a:latin typeface="Cambria Math" pitchFamily="18" charset="0"/>
                <a:ea typeface="华康俪金黑W8(P)"/>
              </a:rPr>
              <a:t>超低照度</a:t>
            </a:r>
            <a:r>
              <a:rPr lang="zh-CN" altLang="zh-CN" sz="200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DS-2CC1181P-A</a:t>
            </a:r>
          </a:p>
        </p:txBody>
      </p:sp>
      <p:sp>
        <p:nvSpPr>
          <p:cNvPr id="23" name="矩形 22"/>
          <p:cNvSpPr/>
          <p:nvPr>
            <p:custDataLst>
              <p:tags r:id="rId6"/>
            </p:custDataLst>
          </p:nvPr>
        </p:nvSpPr>
        <p:spPr>
          <a:xfrm>
            <a:off x="4715938"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eaLnBrk="0" hangingPunct="0">
              <a:lnSpc>
                <a:spcPct val="120000"/>
              </a:lnSpc>
              <a:buClr>
                <a:srgbClr val="FF0000"/>
              </a:buClr>
              <a:defRPr/>
            </a:pPr>
            <a:r>
              <a:rPr lang="en-US" altLang="zh-CN" sz="2000" smtClean="0">
                <a:effectLst>
                  <a:outerShdw blurRad="38100" dist="38100" dir="2700000" algn="tl">
                    <a:srgbClr val="000000">
                      <a:alpha val="43137"/>
                    </a:srgbClr>
                  </a:outerShdw>
                </a:effectLst>
                <a:latin typeface="Cambria Math" pitchFamily="18" charset="0"/>
                <a:ea typeface="华康俪金黑W8(P)"/>
              </a:rPr>
              <a:t>650TVL</a:t>
            </a:r>
            <a:r>
              <a:rPr lang="zh-CN" altLang="en-US" sz="2000" smtClean="0">
                <a:effectLst>
                  <a:outerShdw blurRad="38100" dist="38100" dir="2700000" algn="tl">
                    <a:srgbClr val="000000">
                      <a:alpha val="43137"/>
                    </a:srgbClr>
                  </a:outerShdw>
                </a:effectLst>
                <a:latin typeface="Cambria Math" pitchFamily="18" charset="0"/>
                <a:ea typeface="华康俪金黑W8(P)"/>
              </a:rPr>
              <a:t>超低照度</a:t>
            </a:r>
            <a:r>
              <a:rPr lang="zh-CN" altLang="zh-CN" sz="200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marL="342900" indent="-342900" algn="ctr" eaLnBrk="0" hangingPunct="0">
              <a:lnSpc>
                <a:spcPct val="120000"/>
              </a:lnSpc>
              <a:buClr>
                <a:srgbClr val="FF0000"/>
              </a:buClr>
              <a:defRPr/>
            </a:pPr>
            <a:r>
              <a:rPr lang="en-US" altLang="zh-CN" sz="2000" smtClean="0">
                <a:effectLst>
                  <a:outerShdw blurRad="38100" dist="38100" dir="2700000" algn="tl">
                    <a:srgbClr val="000000">
                      <a:alpha val="43137"/>
                    </a:srgbClr>
                  </a:outerShdw>
                </a:effectLst>
                <a:latin typeface="Cambria Math" pitchFamily="18" charset="0"/>
                <a:ea typeface="华康俪金黑W8(P)"/>
              </a:rPr>
              <a:t>DS-2CC1191P-A</a:t>
            </a:r>
          </a:p>
        </p:txBody>
      </p:sp>
      <p:grpSp>
        <p:nvGrpSpPr>
          <p:cNvPr id="27" name="组合 26"/>
          <p:cNvGrpSpPr/>
          <p:nvPr>
            <p:custDataLst>
              <p:tags r:id="rId7"/>
            </p:custDataLst>
          </p:nvPr>
        </p:nvGrpSpPr>
        <p:grpSpPr>
          <a:xfrm>
            <a:off x="904232" y="2129437"/>
            <a:ext cx="3299276" cy="1728192"/>
            <a:chOff x="5029771" y="1772816"/>
            <a:chExt cx="3299276" cy="1728192"/>
          </a:xfrm>
        </p:grpSpPr>
        <p:sp>
          <p:nvSpPr>
            <p:cNvPr id="28" name="矩形 27"/>
            <p:cNvSpPr/>
            <p:nvPr>
              <p:custDataLst>
                <p:tags r:id="rId8"/>
              </p:custDataLst>
            </p:nvPr>
          </p:nvSpPr>
          <p:spPr>
            <a:xfrm>
              <a:off x="5029771" y="1772816"/>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29" name="图片 28" descr="DS-2CC1183(5)P-A副本.png"/>
            <p:cNvPicPr>
              <a:picLocks noChangeAspect="1"/>
            </p:cNvPicPr>
            <p:nvPr>
              <p:custDataLst>
                <p:tags r:id="rId9"/>
              </p:custDataLst>
            </p:nvPr>
          </p:nvPicPr>
          <p:blipFill>
            <a:blip r:embed="rId15"/>
            <a:stretch>
              <a:fillRect/>
            </a:stretch>
          </p:blipFill>
          <p:spPr>
            <a:xfrm>
              <a:off x="5178378" y="1993970"/>
              <a:ext cx="3002062" cy="1285884"/>
            </a:xfrm>
            <a:prstGeom prst="rect">
              <a:avLst/>
            </a:prstGeom>
          </p:spPr>
        </p:pic>
      </p:grpSp>
    </p:spTree>
    <p:extLst>
      <p:ext uri="{BB962C8B-B14F-4D97-AF65-F5344CB8AC3E}">
        <p14:creationId xmlns:p14="http://schemas.microsoft.com/office/powerpoint/2010/main" val="37626263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1" nodeType="withEffec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1"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a:blip r:embed="rId14"/>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14876" y="4000505"/>
            <a:ext cx="3464755" cy="500065"/>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smtClean="0">
                <a:solidFill>
                  <a:schemeClr val="tx1"/>
                </a:solidFill>
              </a:rPr>
              <a:t>高端产品，主推产品</a:t>
            </a:r>
            <a:endParaRPr lang="zh-CN" altLang="en-US" sz="1600" b="0">
              <a:solidFill>
                <a:schemeClr val="tx1"/>
              </a:solidFill>
            </a:endParaRPr>
          </a:p>
        </p:txBody>
      </p:sp>
      <p:sp>
        <p:nvSpPr>
          <p:cNvPr id="12" name="矩形 11"/>
          <p:cNvSpPr/>
          <p:nvPr>
            <p:custDataLst>
              <p:tags r:id="rId2"/>
            </p:custDataLst>
          </p:nvPr>
        </p:nvSpPr>
        <p:spPr>
          <a:xfrm>
            <a:off x="821493" y="4000508"/>
            <a:ext cx="3464755" cy="500064"/>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smtClean="0">
                <a:solidFill>
                  <a:schemeClr val="tx1"/>
                </a:solidFill>
              </a:rPr>
              <a:t>高端产品，主推产品</a:t>
            </a:r>
            <a:endParaRPr lang="zh-CN" altLang="en-US" sz="1600" b="0">
              <a:solidFill>
                <a:schemeClr val="tx1"/>
              </a:solidFill>
            </a:endParaRPr>
          </a:p>
        </p:txBody>
      </p:sp>
      <p:sp>
        <p:nvSpPr>
          <p:cNvPr id="2" name="标题 1"/>
          <p:cNvSpPr>
            <a:spLocks noGrp="1"/>
          </p:cNvSpPr>
          <p:nvPr>
            <p:ph type="title"/>
            <p:custDataLst>
              <p:tags r:id="rId3"/>
            </p:custDataLst>
          </p:nvPr>
        </p:nvSpPr>
        <p:spPr/>
        <p:txBody>
          <a:bodyPr/>
          <a:lstStyle/>
          <a:p>
            <a:r>
              <a:rPr lang="zh-CN" altLang="en-US" smtClean="0"/>
              <a:t>模拟高线摄像机</a:t>
            </a:r>
            <a:endParaRPr lang="zh-CN" altLang="en-US"/>
          </a:p>
        </p:txBody>
      </p:sp>
      <p:grpSp>
        <p:nvGrpSpPr>
          <p:cNvPr id="3" name="组合 25"/>
          <p:cNvGrpSpPr/>
          <p:nvPr>
            <p:custDataLst>
              <p:tags r:id="rId4"/>
            </p:custDataLst>
          </p:nvPr>
        </p:nvGrpSpPr>
        <p:grpSpPr>
          <a:xfrm>
            <a:off x="4797615" y="2129437"/>
            <a:ext cx="3299276" cy="1728192"/>
            <a:chOff x="5029771" y="1772816"/>
            <a:chExt cx="3299276" cy="1728192"/>
          </a:xfrm>
        </p:grpSpPr>
        <p:sp>
          <p:nvSpPr>
            <p:cNvPr id="14" name="矩形 13"/>
            <p:cNvSpPr/>
            <p:nvPr>
              <p:custDataLst>
                <p:tags r:id="rId10"/>
              </p:custDataLst>
            </p:nvPr>
          </p:nvSpPr>
          <p:spPr>
            <a:xfrm>
              <a:off x="5029771" y="1772816"/>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5" name="图片 14" descr="DS-2CC1183(5)P-A副本.png"/>
            <p:cNvPicPr>
              <a:picLocks noChangeAspect="1"/>
            </p:cNvPicPr>
            <p:nvPr>
              <p:custDataLst>
                <p:tags r:id="rId11"/>
              </p:custDataLst>
            </p:nvPr>
          </p:nvPicPr>
          <p:blipFill>
            <a:blip r:embed="rId15"/>
            <a:stretch>
              <a:fillRect/>
            </a:stretch>
          </p:blipFill>
          <p:spPr>
            <a:xfrm>
              <a:off x="5178378" y="1993970"/>
              <a:ext cx="3002062" cy="1285884"/>
            </a:xfrm>
            <a:prstGeom prst="rect">
              <a:avLst/>
            </a:prstGeom>
          </p:spPr>
        </p:pic>
      </p:grpSp>
      <p:sp>
        <p:nvSpPr>
          <p:cNvPr id="21" name="矩形 20"/>
          <p:cNvSpPr/>
          <p:nvPr>
            <p:custDataLst>
              <p:tags r:id="rId5"/>
            </p:custDataLst>
          </p:nvPr>
        </p:nvSpPr>
        <p:spPr>
          <a:xfrm>
            <a:off x="822555"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600TVL</a:t>
            </a:r>
            <a:r>
              <a:rPr lang="zh-CN" altLang="en-US" sz="2000" smtClean="0">
                <a:effectLst>
                  <a:outerShdw blurRad="38100" dist="38100" dir="2700000" algn="tl">
                    <a:srgbClr val="000000">
                      <a:alpha val="43137"/>
                    </a:srgbClr>
                  </a:outerShdw>
                </a:effectLst>
                <a:latin typeface="Cambria Math" pitchFamily="18" charset="0"/>
                <a:ea typeface="华康俪金黑W8(P)"/>
              </a:rPr>
              <a:t>超宽动态</a:t>
            </a:r>
            <a:r>
              <a:rPr lang="zh-CN" altLang="zh-CN" sz="200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DS-2CC1187P-A</a:t>
            </a:r>
          </a:p>
        </p:txBody>
      </p:sp>
      <p:sp>
        <p:nvSpPr>
          <p:cNvPr id="23" name="矩形 22"/>
          <p:cNvSpPr/>
          <p:nvPr>
            <p:custDataLst>
              <p:tags r:id="rId6"/>
            </p:custDataLst>
          </p:nvPr>
        </p:nvSpPr>
        <p:spPr>
          <a:xfrm>
            <a:off x="4715938"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eaLnBrk="0" hangingPunct="0">
              <a:lnSpc>
                <a:spcPct val="120000"/>
              </a:lnSpc>
              <a:buClr>
                <a:srgbClr val="FF0000"/>
              </a:buClr>
              <a:defRPr/>
            </a:pPr>
            <a:r>
              <a:rPr lang="en-US" altLang="zh-CN" sz="2000" smtClean="0">
                <a:effectLst>
                  <a:outerShdw blurRad="38100" dist="38100" dir="2700000" algn="tl">
                    <a:srgbClr val="000000">
                      <a:alpha val="43137"/>
                    </a:srgbClr>
                  </a:outerShdw>
                </a:effectLst>
                <a:latin typeface="Cambria Math" pitchFamily="18" charset="0"/>
                <a:ea typeface="华康俪金黑W8(P)"/>
              </a:rPr>
              <a:t>650TVL</a:t>
            </a:r>
            <a:r>
              <a:rPr lang="zh-CN" altLang="en-US" sz="2000" smtClean="0">
                <a:effectLst>
                  <a:outerShdw blurRad="38100" dist="38100" dir="2700000" algn="tl">
                    <a:srgbClr val="000000">
                      <a:alpha val="43137"/>
                    </a:srgbClr>
                  </a:outerShdw>
                </a:effectLst>
                <a:latin typeface="Cambria Math" pitchFamily="18" charset="0"/>
                <a:ea typeface="华康俪金黑W8(P)"/>
              </a:rPr>
              <a:t>超宽动态</a:t>
            </a:r>
            <a:r>
              <a:rPr lang="zh-CN" altLang="zh-CN" sz="200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marL="342900" indent="-342900" algn="ctr" eaLnBrk="0" hangingPunct="0">
              <a:lnSpc>
                <a:spcPct val="120000"/>
              </a:lnSpc>
              <a:buClr>
                <a:srgbClr val="FF0000"/>
              </a:buClr>
              <a:defRPr/>
            </a:pPr>
            <a:r>
              <a:rPr lang="en-US" altLang="zh-CN" sz="2000" smtClean="0">
                <a:effectLst>
                  <a:outerShdw blurRad="38100" dist="38100" dir="2700000" algn="tl">
                    <a:srgbClr val="000000">
                      <a:alpha val="43137"/>
                    </a:srgbClr>
                  </a:outerShdw>
                </a:effectLst>
                <a:latin typeface="Cambria Math" pitchFamily="18" charset="0"/>
                <a:ea typeface="华康俪金黑W8(P)"/>
              </a:rPr>
              <a:t>DS-2CC1197P-A</a:t>
            </a:r>
          </a:p>
        </p:txBody>
      </p:sp>
      <p:grpSp>
        <p:nvGrpSpPr>
          <p:cNvPr id="4" name="组合 26"/>
          <p:cNvGrpSpPr/>
          <p:nvPr>
            <p:custDataLst>
              <p:tags r:id="rId7"/>
            </p:custDataLst>
          </p:nvPr>
        </p:nvGrpSpPr>
        <p:grpSpPr>
          <a:xfrm>
            <a:off x="904232" y="2129437"/>
            <a:ext cx="3299276" cy="1728192"/>
            <a:chOff x="5029771" y="1772816"/>
            <a:chExt cx="3299276" cy="1728192"/>
          </a:xfrm>
        </p:grpSpPr>
        <p:sp>
          <p:nvSpPr>
            <p:cNvPr id="28" name="矩形 27"/>
            <p:cNvSpPr/>
            <p:nvPr>
              <p:custDataLst>
                <p:tags r:id="rId8"/>
              </p:custDataLst>
            </p:nvPr>
          </p:nvSpPr>
          <p:spPr>
            <a:xfrm>
              <a:off x="5029771" y="1772816"/>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29" name="图片 28" descr="DS-2CC1183(5)P-A副本.png"/>
            <p:cNvPicPr>
              <a:picLocks noChangeAspect="1"/>
            </p:cNvPicPr>
            <p:nvPr>
              <p:custDataLst>
                <p:tags r:id="rId9"/>
              </p:custDataLst>
            </p:nvPr>
          </p:nvPicPr>
          <p:blipFill>
            <a:blip r:embed="rId15"/>
            <a:stretch>
              <a:fillRect/>
            </a:stretch>
          </p:blipFill>
          <p:spPr>
            <a:xfrm>
              <a:off x="5178378" y="1993970"/>
              <a:ext cx="3002062" cy="1285884"/>
            </a:xfrm>
            <a:prstGeom prst="rect">
              <a:avLst/>
            </a:prstGeom>
          </p:spPr>
        </p:pic>
      </p:grpSp>
    </p:spTree>
    <p:extLst>
      <p:ext uri="{BB962C8B-B14F-4D97-AF65-F5344CB8AC3E}">
        <p14:creationId xmlns:p14="http://schemas.microsoft.com/office/powerpoint/2010/main" val="223858509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10"/>
          <a:stretch>
            <a:fillRect/>
          </a:stretch>
        </a:blipFill>
        <a:effectLst/>
      </p:bgPr>
    </p:bg>
    <p:spTree>
      <p:nvGrpSpPr>
        <p:cNvPr id="1" name=""/>
        <p:cNvGrpSpPr/>
        <p:nvPr/>
      </p:nvGrpSpPr>
      <p:grpSpPr>
        <a:xfrm>
          <a:off x="0" y="0"/>
          <a:ext cx="0" cy="0"/>
          <a:chOff x="0" y="0"/>
          <a:chExt cx="0" cy="0"/>
        </a:xfrm>
      </p:grpSpPr>
      <p:sp>
        <p:nvSpPr>
          <p:cNvPr id="11" name="任意多边形 10"/>
          <p:cNvSpPr/>
          <p:nvPr>
            <p:custDataLst>
              <p:tags r:id="rId1"/>
            </p:custDataLst>
          </p:nvPr>
        </p:nvSpPr>
        <p:spPr>
          <a:xfrm>
            <a:off x="142844" y="3716462"/>
            <a:ext cx="8786874" cy="792658"/>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smtClean="0">
                <a:latin typeface="Verdana" pitchFamily="34" charset="0"/>
                <a:ea typeface="微软雅黑" pitchFamily="34" charset="-122"/>
              </a:rPr>
              <a:t>特点</a:t>
            </a:r>
            <a:r>
              <a:rPr lang="en-US" altLang="zh-CN" smtClean="0">
                <a:latin typeface="Verdana" pitchFamily="34" charset="0"/>
                <a:ea typeface="微软雅黑" pitchFamily="34" charset="-122"/>
              </a:rPr>
              <a:t>(</a:t>
            </a:r>
            <a:r>
              <a:rPr lang="en-US" altLang="zh-CN" b="1" smtClean="0">
                <a:solidFill>
                  <a:srgbClr val="FF0000"/>
                </a:solidFill>
                <a:latin typeface="Verdana" pitchFamily="34" charset="0"/>
                <a:ea typeface="微软雅黑" pitchFamily="34" charset="-122"/>
              </a:rPr>
              <a:t>IP66</a:t>
            </a:r>
            <a:r>
              <a:rPr lang="en-US" altLang="zh-CN" smtClean="0">
                <a:latin typeface="Verdana" pitchFamily="34" charset="0"/>
                <a:ea typeface="微软雅黑" pitchFamily="34" charset="-122"/>
              </a:rPr>
              <a:t>)</a:t>
            </a:r>
            <a:endParaRPr lang="zh-CN" altLang="en-US" kern="1200" baseline="0">
              <a:latin typeface="Verdana" pitchFamily="34" charset="0"/>
              <a:ea typeface="微软雅黑" pitchFamily="34" charset="-122"/>
            </a:endParaRPr>
          </a:p>
        </p:txBody>
      </p:sp>
      <p:sp>
        <p:nvSpPr>
          <p:cNvPr id="12" name="任意多边形 11"/>
          <p:cNvSpPr/>
          <p:nvPr>
            <p:custDataLst>
              <p:tags r:id="rId2"/>
            </p:custDataLst>
          </p:nvPr>
        </p:nvSpPr>
        <p:spPr>
          <a:xfrm>
            <a:off x="142844" y="2857938"/>
            <a:ext cx="8786874" cy="78708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外形</a:t>
            </a:r>
            <a:endParaRPr lang="zh-CN" altLang="en-US" kern="1200" baseline="0">
              <a:latin typeface="Verdana" pitchFamily="34" charset="0"/>
              <a:ea typeface="微软雅黑" pitchFamily="34" charset="-122"/>
            </a:endParaRPr>
          </a:p>
        </p:txBody>
      </p:sp>
      <p:sp>
        <p:nvSpPr>
          <p:cNvPr id="13" name="任意多边形 12"/>
          <p:cNvSpPr/>
          <p:nvPr>
            <p:custDataLst>
              <p:tags r:id="rId3"/>
            </p:custDataLst>
          </p:nvPr>
        </p:nvSpPr>
        <p:spPr>
          <a:xfrm>
            <a:off x="142844" y="1994538"/>
            <a:ext cx="8786874" cy="786390"/>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smtClean="0">
                <a:latin typeface="Verdana" pitchFamily="34" charset="0"/>
                <a:ea typeface="微软雅黑" pitchFamily="34" charset="-122"/>
              </a:rPr>
              <a:t>安装环境</a:t>
            </a:r>
            <a:endParaRPr lang="zh-CN" altLang="en-US" kern="1200" baseline="0">
              <a:latin typeface="Verdana" pitchFamily="34" charset="0"/>
              <a:ea typeface="微软雅黑" pitchFamily="34" charset="-122"/>
            </a:endParaRPr>
          </a:p>
        </p:txBody>
      </p:sp>
      <p:sp>
        <p:nvSpPr>
          <p:cNvPr id="14" name="任意多边形 13"/>
          <p:cNvSpPr/>
          <p:nvPr>
            <p:custDataLst>
              <p:tags r:id="rId4"/>
            </p:custDataLst>
          </p:nvPr>
        </p:nvSpPr>
        <p:spPr>
          <a:xfrm>
            <a:off x="142844" y="1120183"/>
            <a:ext cx="8786874" cy="79753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a:latin typeface="Verdana" pitchFamily="34" charset="0"/>
              <a:ea typeface="微软雅黑" pitchFamily="34" charset="-122"/>
            </a:endParaRPr>
          </a:p>
        </p:txBody>
      </p:sp>
      <p:sp>
        <p:nvSpPr>
          <p:cNvPr id="2" name="标题 1"/>
          <p:cNvSpPr>
            <a:spLocks noGrp="1"/>
          </p:cNvSpPr>
          <p:nvPr>
            <p:ph type="title"/>
            <p:custDataLst>
              <p:tags r:id="rId5"/>
            </p:custDataLst>
          </p:nvPr>
        </p:nvSpPr>
        <p:spPr/>
        <p:txBody>
          <a:bodyPr/>
          <a:lstStyle/>
          <a:p>
            <a:r>
              <a:rPr lang="zh-CN" altLang="en-US" smtClean="0"/>
              <a:t>室外摄像机</a:t>
            </a:r>
            <a:endParaRPr lang="en-US" altLang="zh-CN" smtClean="0"/>
          </a:p>
        </p:txBody>
      </p:sp>
      <p:graphicFrame>
        <p:nvGraphicFramePr>
          <p:cNvPr id="51" name="图示 50"/>
          <p:cNvGraphicFramePr/>
          <p:nvPr>
            <p:custDataLst>
              <p:tags r:id="rId6"/>
            </p:custDataLst>
          </p:nvPr>
        </p:nvGraphicFramePr>
        <p:xfrm>
          <a:off x="928661" y="1071546"/>
          <a:ext cx="8047971" cy="485778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8" name="TextBox 7"/>
          <p:cNvSpPr txBox="1"/>
          <p:nvPr>
            <p:custDataLst>
              <p:tags r:id="rId7"/>
            </p:custDataLst>
          </p:nvPr>
        </p:nvSpPr>
        <p:spPr>
          <a:xfrm>
            <a:off x="571472" y="5701745"/>
            <a:ext cx="7929618" cy="584775"/>
          </a:xfrm>
          <a:prstGeom prst="rect">
            <a:avLst/>
          </a:prstGeom>
          <a:noFill/>
        </p:spPr>
        <p:txBody>
          <a:bodyPr wrap="square" rtlCol="0">
            <a:spAutoFit/>
          </a:bodyPr>
          <a:lstStyle/>
          <a:p>
            <a:r>
              <a:rPr lang="zh-CN" altLang="en-US" sz="1600" smtClean="0">
                <a:solidFill>
                  <a:srgbClr val="FF0000"/>
                </a:solidFill>
                <a:latin typeface="Verdana" pitchFamily="34" charset="0"/>
                <a:ea typeface="微软雅黑" pitchFamily="34" charset="-122"/>
              </a:rPr>
              <a:t>注意：因防护等级有差异，室内摄像机不能安装在室外环境；</a:t>
            </a:r>
            <a:endParaRPr lang="en-US" altLang="zh-CN" sz="1600" smtClean="0">
              <a:solidFill>
                <a:srgbClr val="FF0000"/>
              </a:solidFill>
              <a:latin typeface="Verdana" pitchFamily="34" charset="0"/>
              <a:ea typeface="微软雅黑" pitchFamily="34" charset="-122"/>
            </a:endParaRPr>
          </a:p>
          <a:p>
            <a:r>
              <a:rPr lang="zh-CN" altLang="en-US" sz="1600" smtClean="0">
                <a:solidFill>
                  <a:srgbClr val="FF0000"/>
                </a:solidFill>
                <a:latin typeface="Verdana" pitchFamily="34" charset="0"/>
                <a:ea typeface="微软雅黑" pitchFamily="34" charset="-122"/>
              </a:rPr>
              <a:t>室外摄像机可安装在室内环境，海康威视室外摄像机均满足</a:t>
            </a:r>
            <a:r>
              <a:rPr lang="en-US" altLang="zh-CN" sz="1600" smtClean="0">
                <a:solidFill>
                  <a:srgbClr val="FF0000"/>
                </a:solidFill>
                <a:latin typeface="Verdana" pitchFamily="34" charset="0"/>
                <a:ea typeface="微软雅黑" pitchFamily="34" charset="-122"/>
              </a:rPr>
              <a:t>IP66</a:t>
            </a:r>
            <a:r>
              <a:rPr lang="zh-CN" altLang="en-US" sz="1600" smtClean="0">
                <a:solidFill>
                  <a:srgbClr val="FF0000"/>
                </a:solidFill>
                <a:latin typeface="Verdana" pitchFamily="34" charset="0"/>
                <a:ea typeface="微软雅黑" pitchFamily="34" charset="-122"/>
              </a:rPr>
              <a:t>防护等级。</a:t>
            </a:r>
            <a:endParaRPr lang="en-US" altLang="zh-CN" sz="1600" smtClean="0">
              <a:solidFill>
                <a:srgbClr val="FF0000"/>
              </a:solidFill>
              <a:latin typeface="Verdana" pitchFamily="34" charset="0"/>
              <a:ea typeface="微软雅黑" pitchFamily="34" charset="-122"/>
            </a:endParaRPr>
          </a:p>
        </p:txBody>
      </p:sp>
    </p:spTree>
    <p:extLst>
      <p:ext uri="{BB962C8B-B14F-4D97-AF65-F5344CB8AC3E}">
        <p14:creationId xmlns:p14="http://schemas.microsoft.com/office/powerpoint/2010/main" val="212776566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14876" y="4000505"/>
            <a:ext cx="3464755" cy="164307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smtClean="0">
                <a:solidFill>
                  <a:schemeClr val="tx1"/>
                </a:solidFill>
                <a:latin typeface="微软雅黑" pitchFamily="34" charset="-122"/>
                <a:ea typeface="微软雅黑" pitchFamily="34" charset="-122"/>
              </a:rPr>
              <a:t>650</a:t>
            </a:r>
            <a:r>
              <a:rPr lang="zh-CN" altLang="en-US" sz="1600" b="0" smtClean="0">
                <a:solidFill>
                  <a:schemeClr val="tx1"/>
                </a:solidFill>
                <a:latin typeface="微软雅黑" pitchFamily="34" charset="-122"/>
                <a:ea typeface="微软雅黑" pitchFamily="34" charset="-122"/>
              </a:rPr>
              <a:t>线产品，较之</a:t>
            </a:r>
            <a:r>
              <a:rPr lang="en-US" altLang="zh-CN" sz="1600" b="0" smtClean="0">
                <a:solidFill>
                  <a:schemeClr val="tx1"/>
                </a:solidFill>
                <a:latin typeface="微软雅黑" pitchFamily="34" charset="-122"/>
                <a:ea typeface="微软雅黑" pitchFamily="34" charset="-122"/>
              </a:rPr>
              <a:t>5181</a:t>
            </a:r>
            <a:r>
              <a:rPr lang="zh-CN" altLang="en-US" sz="1600" b="0" smtClean="0">
                <a:solidFill>
                  <a:schemeClr val="tx1"/>
                </a:solidFill>
                <a:latin typeface="微软雅黑" pitchFamily="34" charset="-122"/>
                <a:ea typeface="微软雅黑" pitchFamily="34" charset="-122"/>
              </a:rPr>
              <a:t>摄像机更高清晰度以及有效像素更高，配合</a:t>
            </a:r>
            <a:r>
              <a:rPr lang="en-US" altLang="zh-CN" sz="1600" b="0" smtClean="0">
                <a:solidFill>
                  <a:schemeClr val="tx1"/>
                </a:solidFill>
                <a:latin typeface="微软雅黑" pitchFamily="34" charset="-122"/>
                <a:ea typeface="微软雅黑" pitchFamily="34" charset="-122"/>
              </a:rPr>
              <a:t>WD1</a:t>
            </a:r>
            <a:r>
              <a:rPr lang="zh-CN" altLang="en-US" sz="1600" b="0" smtClean="0">
                <a:solidFill>
                  <a:schemeClr val="tx1"/>
                </a:solidFill>
                <a:latin typeface="微软雅黑" pitchFamily="34" charset="-122"/>
                <a:ea typeface="微软雅黑" pitchFamily="34" charset="-122"/>
              </a:rPr>
              <a:t>的</a:t>
            </a:r>
            <a:r>
              <a:rPr lang="en-US" altLang="zh-CN" sz="1600" b="0" smtClean="0">
                <a:solidFill>
                  <a:schemeClr val="tx1"/>
                </a:solidFill>
                <a:latin typeface="微软雅黑" pitchFamily="34" charset="-122"/>
                <a:ea typeface="微软雅黑" pitchFamily="34" charset="-122"/>
              </a:rPr>
              <a:t>DVR</a:t>
            </a:r>
            <a:r>
              <a:rPr lang="zh-CN" altLang="en-US" sz="1600" b="0" smtClean="0">
                <a:solidFill>
                  <a:schemeClr val="tx1"/>
                </a:solidFill>
                <a:latin typeface="微软雅黑" pitchFamily="34" charset="-122"/>
                <a:ea typeface="微软雅黑" pitchFamily="34" charset="-122"/>
              </a:rPr>
              <a:t>以模拟高清模式推广</a:t>
            </a:r>
            <a:endParaRPr lang="zh-CN" altLang="en-US" sz="1600">
              <a:solidFill>
                <a:srgbClr val="C00000"/>
              </a:solidFill>
            </a:endParaRPr>
          </a:p>
        </p:txBody>
      </p:sp>
      <p:sp>
        <p:nvSpPr>
          <p:cNvPr id="12" name="矩形 11"/>
          <p:cNvSpPr/>
          <p:nvPr>
            <p:custDataLst>
              <p:tags r:id="rId2"/>
            </p:custDataLst>
          </p:nvPr>
        </p:nvSpPr>
        <p:spPr>
          <a:xfrm>
            <a:off x="821493" y="4000507"/>
            <a:ext cx="3464755" cy="26432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室内楼宇这一块半球数目是最多的（宽动态要求的数目其实不多）；</a:t>
            </a:r>
            <a:r>
              <a:rPr lang="en-US" altLang="zh-CN" sz="1600" b="0" smtClean="0">
                <a:solidFill>
                  <a:schemeClr val="tx1"/>
                </a:solidFill>
                <a:latin typeface="微软雅黑" pitchFamily="34" charset="-122"/>
                <a:ea typeface="微软雅黑" pitchFamily="34" charset="-122"/>
              </a:rPr>
              <a:t>5181</a:t>
            </a:r>
            <a:r>
              <a:rPr lang="zh-CN" altLang="en-US" sz="1600" b="0" smtClean="0">
                <a:solidFill>
                  <a:schemeClr val="tx1"/>
                </a:solidFill>
                <a:latin typeface="微软雅黑" pitchFamily="34" charset="-122"/>
                <a:ea typeface="微软雅黑" pitchFamily="34" charset="-122"/>
              </a:rPr>
              <a:t>属于</a:t>
            </a:r>
            <a:r>
              <a:rPr lang="en-US" altLang="zh-CN" sz="1600" b="0" smtClean="0">
                <a:solidFill>
                  <a:schemeClr val="tx1"/>
                </a:solidFill>
                <a:latin typeface="微软雅黑" pitchFamily="34" charset="-122"/>
                <a:ea typeface="微软雅黑" pitchFamily="34" charset="-122"/>
              </a:rPr>
              <a:t>600</a:t>
            </a:r>
            <a:r>
              <a:rPr lang="zh-CN" altLang="en-US" sz="1600" b="0" smtClean="0">
                <a:solidFill>
                  <a:schemeClr val="tx1"/>
                </a:solidFill>
                <a:latin typeface="微软雅黑" pitchFamily="34" charset="-122"/>
                <a:ea typeface="微软雅黑" pitchFamily="34" charset="-122"/>
              </a:rPr>
              <a:t>线中端产品，实际效果在没有宽动态要求下和</a:t>
            </a:r>
            <a:r>
              <a:rPr lang="en-US" altLang="zh-CN" sz="1600" b="0" smtClean="0">
                <a:solidFill>
                  <a:schemeClr val="tx1"/>
                </a:solidFill>
                <a:latin typeface="微软雅黑" pitchFamily="34" charset="-122"/>
                <a:ea typeface="微软雅黑" pitchFamily="34" charset="-122"/>
              </a:rPr>
              <a:t>5187</a:t>
            </a:r>
            <a:r>
              <a:rPr lang="zh-CN" altLang="en-US" sz="1600" b="0" smtClean="0">
                <a:solidFill>
                  <a:schemeClr val="tx1"/>
                </a:solidFill>
                <a:latin typeface="微软雅黑" pitchFamily="34" charset="-122"/>
                <a:ea typeface="微软雅黑" pitchFamily="34" charset="-122"/>
              </a:rPr>
              <a:t>效果差不多；产品参数比</a:t>
            </a:r>
            <a:r>
              <a:rPr lang="en-US" altLang="zh-CN" sz="1600" b="0" smtClean="0">
                <a:solidFill>
                  <a:schemeClr val="tx1"/>
                </a:solidFill>
                <a:latin typeface="微软雅黑" pitchFamily="34" charset="-122"/>
                <a:ea typeface="微软雅黑" pitchFamily="34" charset="-122"/>
              </a:rPr>
              <a:t>2</a:t>
            </a:r>
            <a:r>
              <a:rPr lang="zh-CN" altLang="en-US" sz="1600" b="0" smtClean="0">
                <a:solidFill>
                  <a:schemeClr val="tx1"/>
                </a:solidFill>
                <a:latin typeface="微软雅黑" pitchFamily="34" charset="-122"/>
                <a:ea typeface="微软雅黑" pitchFamily="34" charset="-122"/>
              </a:rPr>
              <a:t>系列的容易控标，价格比</a:t>
            </a:r>
            <a:r>
              <a:rPr lang="en-US" altLang="zh-CN" sz="1600" b="0" smtClean="0">
                <a:solidFill>
                  <a:schemeClr val="tx1"/>
                </a:solidFill>
                <a:latin typeface="微软雅黑" pitchFamily="34" charset="-122"/>
                <a:ea typeface="微软雅黑" pitchFamily="34" charset="-122"/>
              </a:rPr>
              <a:t>3</a:t>
            </a:r>
            <a:r>
              <a:rPr lang="zh-CN" altLang="en-US" sz="1600" b="0" smtClean="0">
                <a:solidFill>
                  <a:schemeClr val="tx1"/>
                </a:solidFill>
                <a:latin typeface="微软雅黑" pitchFamily="34" charset="-122"/>
                <a:ea typeface="微软雅黑" pitchFamily="34" charset="-122"/>
              </a:rPr>
              <a:t>、</a:t>
            </a:r>
            <a:r>
              <a:rPr lang="en-US" altLang="zh-CN" sz="1600" b="0" smtClean="0">
                <a:solidFill>
                  <a:schemeClr val="tx1"/>
                </a:solidFill>
                <a:latin typeface="微软雅黑" pitchFamily="34" charset="-122"/>
                <a:ea typeface="微软雅黑" pitchFamily="34" charset="-122"/>
              </a:rPr>
              <a:t>5</a:t>
            </a:r>
            <a:r>
              <a:rPr lang="zh-CN" altLang="en-US" sz="1600" b="0" smtClean="0">
                <a:solidFill>
                  <a:schemeClr val="tx1"/>
                </a:solidFill>
                <a:latin typeface="微软雅黑" pitchFamily="34" charset="-122"/>
                <a:ea typeface="微软雅黑" pitchFamily="34" charset="-122"/>
              </a:rPr>
              <a:t>、</a:t>
            </a:r>
            <a:r>
              <a:rPr lang="en-US" altLang="zh-CN" sz="1600" b="0" smtClean="0">
                <a:solidFill>
                  <a:schemeClr val="tx1"/>
                </a:solidFill>
                <a:latin typeface="微软雅黑" pitchFamily="34" charset="-122"/>
                <a:ea typeface="微软雅黑" pitchFamily="34" charset="-122"/>
              </a:rPr>
              <a:t>7</a:t>
            </a:r>
            <a:r>
              <a:rPr lang="zh-CN" altLang="en-US" sz="1600" b="0" smtClean="0">
                <a:solidFill>
                  <a:schemeClr val="tx1"/>
                </a:solidFill>
                <a:latin typeface="微软雅黑" pitchFamily="34" charset="-122"/>
                <a:ea typeface="微软雅黑" pitchFamily="34" charset="-122"/>
              </a:rPr>
              <a:t>系列有很大优势（特殊行业比如监狱等推广可考虑防爆）</a:t>
            </a:r>
            <a:endParaRPr lang="zh-CN" altLang="en-US" sz="1600">
              <a:solidFill>
                <a:schemeClr val="tx1"/>
              </a:solidFill>
            </a:endParaRPr>
          </a:p>
        </p:txBody>
      </p:sp>
      <p:sp>
        <p:nvSpPr>
          <p:cNvPr id="2" name="标题 1"/>
          <p:cNvSpPr>
            <a:spLocks noGrp="1"/>
          </p:cNvSpPr>
          <p:nvPr>
            <p:ph type="title"/>
            <p:custDataLst>
              <p:tags r:id="rId3"/>
            </p:custDataLst>
          </p:nvPr>
        </p:nvSpPr>
        <p:spPr/>
        <p:txBody>
          <a:bodyPr/>
          <a:lstStyle/>
          <a:p>
            <a:r>
              <a:rPr lang="zh-CN" altLang="en-US" smtClean="0"/>
              <a:t>模拟高线摄像机</a:t>
            </a:r>
            <a:endParaRPr lang="zh-CN" altLang="en-US"/>
          </a:p>
        </p:txBody>
      </p:sp>
      <p:sp>
        <p:nvSpPr>
          <p:cNvPr id="14" name="矩形 13"/>
          <p:cNvSpPr/>
          <p:nvPr>
            <p:custDataLst>
              <p:tags r:id="rId4"/>
            </p:custDataLst>
          </p:nvPr>
        </p:nvSpPr>
        <p:spPr>
          <a:xfrm>
            <a:off x="4797615" y="2129437"/>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custDataLst>
              <p:tags r:id="rId5"/>
            </p:custDataLst>
          </p:nvPr>
        </p:nvSpPr>
        <p:spPr>
          <a:xfrm>
            <a:off x="822555"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600TVL</a:t>
            </a:r>
            <a:r>
              <a:rPr lang="zh-CN" altLang="en-US" sz="2000" smtClean="0">
                <a:effectLst>
                  <a:outerShdw blurRad="38100" dist="38100" dir="2700000" algn="tl">
                    <a:srgbClr val="000000">
                      <a:alpha val="43137"/>
                    </a:srgbClr>
                  </a:outerShdw>
                </a:effectLst>
                <a:latin typeface="Cambria Math" pitchFamily="18" charset="0"/>
                <a:ea typeface="华康俪金黑W8(P)"/>
              </a:rPr>
              <a:t>超低照度</a:t>
            </a:r>
            <a:r>
              <a:rPr lang="zh-CN" altLang="zh-CN" sz="200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DS-2CC5181P-VF</a:t>
            </a:r>
          </a:p>
        </p:txBody>
      </p:sp>
      <p:sp>
        <p:nvSpPr>
          <p:cNvPr id="23" name="矩形 22"/>
          <p:cNvSpPr/>
          <p:nvPr>
            <p:custDataLst>
              <p:tags r:id="rId6"/>
            </p:custDataLst>
          </p:nvPr>
        </p:nvSpPr>
        <p:spPr>
          <a:xfrm>
            <a:off x="4715938"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eaLnBrk="0" hangingPunct="0">
              <a:lnSpc>
                <a:spcPct val="120000"/>
              </a:lnSpc>
              <a:buClr>
                <a:srgbClr val="FF0000"/>
              </a:buClr>
              <a:defRPr/>
            </a:pPr>
            <a:r>
              <a:rPr lang="en-US" altLang="zh-CN" sz="2000" smtClean="0">
                <a:effectLst>
                  <a:outerShdw blurRad="38100" dist="38100" dir="2700000" algn="tl">
                    <a:srgbClr val="000000">
                      <a:alpha val="43137"/>
                    </a:srgbClr>
                  </a:outerShdw>
                </a:effectLst>
                <a:latin typeface="Cambria Math" pitchFamily="18" charset="0"/>
                <a:ea typeface="华康俪金黑W8(P)"/>
              </a:rPr>
              <a:t>650TVL</a:t>
            </a:r>
            <a:r>
              <a:rPr lang="zh-CN" altLang="en-US" sz="2000" smtClean="0">
                <a:effectLst>
                  <a:outerShdw blurRad="38100" dist="38100" dir="2700000" algn="tl">
                    <a:srgbClr val="000000">
                      <a:alpha val="43137"/>
                    </a:srgbClr>
                  </a:outerShdw>
                </a:effectLst>
                <a:latin typeface="Cambria Math" pitchFamily="18" charset="0"/>
                <a:ea typeface="华康俪金黑W8(P)"/>
              </a:rPr>
              <a:t>超低照度</a:t>
            </a:r>
            <a:r>
              <a:rPr lang="zh-CN" altLang="zh-CN" sz="200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marL="342900" indent="-342900" algn="ctr" eaLnBrk="0" hangingPunct="0">
              <a:lnSpc>
                <a:spcPct val="120000"/>
              </a:lnSpc>
              <a:buClr>
                <a:srgbClr val="FF0000"/>
              </a:buClr>
              <a:defRPr/>
            </a:pPr>
            <a:r>
              <a:rPr lang="en-US" altLang="zh-CN" sz="2000" smtClean="0">
                <a:effectLst>
                  <a:outerShdw blurRad="38100" dist="38100" dir="2700000" algn="tl">
                    <a:srgbClr val="000000">
                      <a:alpha val="43137"/>
                    </a:srgbClr>
                  </a:outerShdw>
                </a:effectLst>
                <a:latin typeface="Cambria Math" pitchFamily="18" charset="0"/>
                <a:ea typeface="华康俪金黑W8(P)"/>
              </a:rPr>
              <a:t>DS-2CC5191P-VF</a:t>
            </a:r>
          </a:p>
        </p:txBody>
      </p:sp>
      <p:sp>
        <p:nvSpPr>
          <p:cNvPr id="28" name="矩形 27"/>
          <p:cNvSpPr/>
          <p:nvPr>
            <p:custDataLst>
              <p:tags r:id="rId7"/>
            </p:custDataLst>
          </p:nvPr>
        </p:nvSpPr>
        <p:spPr>
          <a:xfrm>
            <a:off x="904232" y="2129437"/>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3" name="图片 12" descr="DS-2CC5173P(N)-VF;DS-2CC5181(3 5 7)P(N)-VF; DS-2CC5191(3 5 7)P(N)-VF; DS-2CC51A1(3 5 7)P(N)-VF副本.png"/>
          <p:cNvPicPr>
            <a:picLocks noChangeAspect="1"/>
          </p:cNvPicPr>
          <p:nvPr>
            <p:custDataLst>
              <p:tags r:id="rId8"/>
            </p:custDataLst>
          </p:nvPr>
        </p:nvPicPr>
        <p:blipFill>
          <a:blip r:embed="rId13"/>
          <a:stretch>
            <a:fillRect/>
          </a:stretch>
        </p:blipFill>
        <p:spPr>
          <a:xfrm>
            <a:off x="1493432" y="2198203"/>
            <a:ext cx="2120876" cy="1590660"/>
          </a:xfrm>
          <a:prstGeom prst="rect">
            <a:avLst/>
          </a:prstGeom>
        </p:spPr>
      </p:pic>
      <p:pic>
        <p:nvPicPr>
          <p:cNvPr id="16" name="图片 15" descr="DS-2CC5173P(N)-VF;DS-2CC5181(3 5 7)P(N)-VF; DS-2CC5191(3 5 7)P(N)-VF; DS-2CC51A1(3 5 7)P(N)-VF副本.png"/>
          <p:cNvPicPr>
            <a:picLocks noChangeAspect="1"/>
          </p:cNvPicPr>
          <p:nvPr>
            <p:custDataLst>
              <p:tags r:id="rId9"/>
            </p:custDataLst>
          </p:nvPr>
        </p:nvPicPr>
        <p:blipFill>
          <a:blip r:embed="rId13"/>
          <a:stretch>
            <a:fillRect/>
          </a:stretch>
        </p:blipFill>
        <p:spPr>
          <a:xfrm>
            <a:off x="5386815" y="2198203"/>
            <a:ext cx="2120876" cy="1590660"/>
          </a:xfrm>
          <a:prstGeom prst="rect">
            <a:avLst/>
          </a:prstGeom>
        </p:spPr>
      </p:pic>
    </p:spTree>
    <p:extLst>
      <p:ext uri="{BB962C8B-B14F-4D97-AF65-F5344CB8AC3E}">
        <p14:creationId xmlns:p14="http://schemas.microsoft.com/office/powerpoint/2010/main" val="38296507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1" animBg="1"/>
      <p:bldP spid="23" grpId="2"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14876" y="4143381"/>
            <a:ext cx="3464755" cy="164307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en-US" altLang="zh-CN" sz="1600" b="0" smtClean="0">
                <a:solidFill>
                  <a:schemeClr val="tx1"/>
                </a:solidFill>
                <a:latin typeface="微软雅黑" pitchFamily="34" charset="-122"/>
                <a:ea typeface="微软雅黑" pitchFamily="34" charset="-122"/>
              </a:rPr>
              <a:t>650</a:t>
            </a:r>
            <a:r>
              <a:rPr lang="zh-CN" altLang="en-US" sz="1600" b="0" smtClean="0">
                <a:solidFill>
                  <a:schemeClr val="tx1"/>
                </a:solidFill>
                <a:latin typeface="微软雅黑" pitchFamily="34" charset="-122"/>
                <a:ea typeface="微软雅黑" pitchFamily="34" charset="-122"/>
              </a:rPr>
              <a:t>线产品，较之</a:t>
            </a:r>
            <a:r>
              <a:rPr lang="en-US" altLang="zh-CN" sz="1600" b="0" smtClean="0">
                <a:solidFill>
                  <a:schemeClr val="tx1"/>
                </a:solidFill>
                <a:latin typeface="微软雅黑" pitchFamily="34" charset="-122"/>
                <a:ea typeface="微软雅黑" pitchFamily="34" charset="-122"/>
              </a:rPr>
              <a:t>1181</a:t>
            </a:r>
            <a:r>
              <a:rPr lang="zh-CN" altLang="en-US" sz="1600" b="0" smtClean="0">
                <a:solidFill>
                  <a:schemeClr val="tx1"/>
                </a:solidFill>
                <a:latin typeface="微软雅黑" pitchFamily="34" charset="-122"/>
                <a:ea typeface="微软雅黑" pitchFamily="34" charset="-122"/>
              </a:rPr>
              <a:t>摄像机更高清晰度以及有效像素更高，配合</a:t>
            </a:r>
            <a:r>
              <a:rPr lang="en-US" altLang="zh-CN" sz="1600" b="0" smtClean="0">
                <a:solidFill>
                  <a:schemeClr val="tx1"/>
                </a:solidFill>
                <a:latin typeface="微软雅黑" pitchFamily="34" charset="-122"/>
                <a:ea typeface="微软雅黑" pitchFamily="34" charset="-122"/>
              </a:rPr>
              <a:t>WD1</a:t>
            </a:r>
            <a:r>
              <a:rPr lang="zh-CN" altLang="en-US" sz="1600" b="0" smtClean="0">
                <a:solidFill>
                  <a:schemeClr val="tx1"/>
                </a:solidFill>
                <a:latin typeface="微软雅黑" pitchFamily="34" charset="-122"/>
                <a:ea typeface="微软雅黑" pitchFamily="34" charset="-122"/>
              </a:rPr>
              <a:t>的</a:t>
            </a:r>
            <a:r>
              <a:rPr lang="en-US" altLang="zh-CN" sz="1600" b="0" smtClean="0">
                <a:solidFill>
                  <a:schemeClr val="tx1"/>
                </a:solidFill>
                <a:latin typeface="微软雅黑" pitchFamily="34" charset="-122"/>
                <a:ea typeface="微软雅黑" pitchFamily="34" charset="-122"/>
              </a:rPr>
              <a:t>DVR</a:t>
            </a:r>
            <a:r>
              <a:rPr lang="zh-CN" altLang="en-US" sz="1600" b="0" smtClean="0">
                <a:solidFill>
                  <a:schemeClr val="tx1"/>
                </a:solidFill>
                <a:latin typeface="微软雅黑" pitchFamily="34" charset="-122"/>
                <a:ea typeface="微软雅黑" pitchFamily="34" charset="-122"/>
              </a:rPr>
              <a:t>以模拟高清模式推广；夜间红外效果较好</a:t>
            </a:r>
            <a:endParaRPr lang="zh-CN" altLang="en-US" sz="1600" smtClean="0">
              <a:solidFill>
                <a:schemeClr val="tx1"/>
              </a:solidFill>
            </a:endParaRPr>
          </a:p>
          <a:p>
            <a:pPr lvl="0">
              <a:lnSpc>
                <a:spcPct val="150000"/>
              </a:lnSpc>
              <a:buClr>
                <a:srgbClr val="FF0000"/>
              </a:buClr>
              <a:buFont typeface="Wingdings" pitchFamily="2" charset="2"/>
              <a:buChar char="n"/>
            </a:pPr>
            <a:endParaRPr lang="zh-CN" altLang="en-US" sz="1600">
              <a:solidFill>
                <a:srgbClr val="C00000"/>
              </a:solidFill>
            </a:endParaRPr>
          </a:p>
        </p:txBody>
      </p:sp>
      <p:sp>
        <p:nvSpPr>
          <p:cNvPr id="12" name="矩形 11"/>
          <p:cNvSpPr/>
          <p:nvPr>
            <p:custDataLst>
              <p:tags r:id="rId2"/>
            </p:custDataLst>
          </p:nvPr>
        </p:nvSpPr>
        <p:spPr>
          <a:xfrm>
            <a:off x="821493" y="4143384"/>
            <a:ext cx="3464755" cy="1357318"/>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smtClean="0">
                <a:solidFill>
                  <a:schemeClr val="tx1"/>
                </a:solidFill>
                <a:latin typeface="微软雅黑" pitchFamily="34" charset="-122"/>
                <a:ea typeface="微软雅黑" pitchFamily="34" charset="-122"/>
              </a:rPr>
              <a:t>600</a:t>
            </a:r>
            <a:r>
              <a:rPr lang="zh-CN" altLang="en-US" sz="1600" b="0" smtClean="0">
                <a:solidFill>
                  <a:schemeClr val="tx1"/>
                </a:solidFill>
                <a:latin typeface="微软雅黑" pitchFamily="34" charset="-122"/>
                <a:ea typeface="微软雅黑" pitchFamily="34" charset="-122"/>
              </a:rPr>
              <a:t>线中端产品，白天效果在没有宽动态要求下和</a:t>
            </a:r>
            <a:r>
              <a:rPr lang="en-US" altLang="zh-CN" sz="1600" b="0" smtClean="0">
                <a:solidFill>
                  <a:schemeClr val="tx1"/>
                </a:solidFill>
                <a:latin typeface="微软雅黑" pitchFamily="34" charset="-122"/>
                <a:ea typeface="微软雅黑" pitchFamily="34" charset="-122"/>
              </a:rPr>
              <a:t>1187</a:t>
            </a:r>
            <a:r>
              <a:rPr lang="zh-CN" altLang="en-US" sz="1600" b="0" smtClean="0">
                <a:solidFill>
                  <a:schemeClr val="tx1"/>
                </a:solidFill>
                <a:latin typeface="微软雅黑" pitchFamily="34" charset="-122"/>
                <a:ea typeface="微软雅黑" pitchFamily="34" charset="-122"/>
              </a:rPr>
              <a:t>效果差不多；夜间红外效果较好</a:t>
            </a:r>
            <a:endParaRPr lang="zh-CN" altLang="en-US" sz="1600">
              <a:solidFill>
                <a:schemeClr val="tx1"/>
              </a:solidFill>
            </a:endParaRPr>
          </a:p>
        </p:txBody>
      </p:sp>
      <p:sp>
        <p:nvSpPr>
          <p:cNvPr id="2" name="标题 1"/>
          <p:cNvSpPr>
            <a:spLocks noGrp="1"/>
          </p:cNvSpPr>
          <p:nvPr>
            <p:ph type="title"/>
            <p:custDataLst>
              <p:tags r:id="rId3"/>
            </p:custDataLst>
          </p:nvPr>
        </p:nvSpPr>
        <p:spPr/>
        <p:txBody>
          <a:bodyPr/>
          <a:lstStyle/>
          <a:p>
            <a:r>
              <a:rPr lang="zh-CN" altLang="en-US" smtClean="0"/>
              <a:t>模拟高线摄像机</a:t>
            </a:r>
            <a:endParaRPr lang="zh-CN" altLang="en-US"/>
          </a:p>
        </p:txBody>
      </p:sp>
      <p:sp>
        <p:nvSpPr>
          <p:cNvPr id="14" name="矩形 13"/>
          <p:cNvSpPr/>
          <p:nvPr>
            <p:custDataLst>
              <p:tags r:id="rId4"/>
            </p:custDataLst>
          </p:nvPr>
        </p:nvSpPr>
        <p:spPr>
          <a:xfrm>
            <a:off x="4797615" y="2272313"/>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custDataLst>
              <p:tags r:id="rId5"/>
            </p:custDataLst>
          </p:nvPr>
        </p:nvSpPr>
        <p:spPr>
          <a:xfrm>
            <a:off x="822555" y="142873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600TVL</a:t>
            </a:r>
            <a:r>
              <a:rPr lang="zh-CN" altLang="en-US" sz="2000" smtClean="0">
                <a:effectLst>
                  <a:outerShdw blurRad="38100" dist="38100" dir="2700000" algn="tl">
                    <a:srgbClr val="000000">
                      <a:alpha val="43137"/>
                    </a:srgbClr>
                  </a:outerShdw>
                </a:effectLst>
                <a:latin typeface="Cambria Math" pitchFamily="18" charset="0"/>
                <a:ea typeface="华康俪金黑W8(P)"/>
              </a:rPr>
              <a:t>红外</a:t>
            </a:r>
            <a:r>
              <a:rPr lang="zh-CN" altLang="zh-CN" sz="200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DS-2CC1182P-IRX</a:t>
            </a:r>
          </a:p>
        </p:txBody>
      </p:sp>
      <p:sp>
        <p:nvSpPr>
          <p:cNvPr id="23" name="矩形 22"/>
          <p:cNvSpPr/>
          <p:nvPr>
            <p:custDataLst>
              <p:tags r:id="rId6"/>
            </p:custDataLst>
          </p:nvPr>
        </p:nvSpPr>
        <p:spPr>
          <a:xfrm>
            <a:off x="4715938" y="142873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eaLnBrk="0" hangingPunct="0">
              <a:lnSpc>
                <a:spcPct val="120000"/>
              </a:lnSpc>
              <a:buClr>
                <a:srgbClr val="FF0000"/>
              </a:buClr>
              <a:defRPr/>
            </a:pPr>
            <a:r>
              <a:rPr lang="en-US" altLang="zh-CN" sz="2000" smtClean="0">
                <a:effectLst>
                  <a:outerShdw blurRad="38100" dist="38100" dir="2700000" algn="tl">
                    <a:srgbClr val="000000">
                      <a:alpha val="43137"/>
                    </a:srgbClr>
                  </a:outerShdw>
                </a:effectLst>
                <a:latin typeface="Cambria Math" pitchFamily="18" charset="0"/>
                <a:ea typeface="华康俪金黑W8(P)"/>
              </a:rPr>
              <a:t>650TVL</a:t>
            </a:r>
            <a:r>
              <a:rPr lang="zh-CN" altLang="en-US" sz="2000" smtClean="0">
                <a:effectLst>
                  <a:outerShdw blurRad="38100" dist="38100" dir="2700000" algn="tl">
                    <a:srgbClr val="000000">
                      <a:alpha val="43137"/>
                    </a:srgbClr>
                  </a:outerShdw>
                </a:effectLst>
                <a:latin typeface="Cambria Math" pitchFamily="18" charset="0"/>
                <a:ea typeface="华康俪金黑W8(P)"/>
              </a:rPr>
              <a:t>红外</a:t>
            </a:r>
            <a:r>
              <a:rPr lang="zh-CN" altLang="zh-CN" sz="200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marL="342900" indent="-342900" algn="ctr" eaLnBrk="0" hangingPunct="0">
              <a:lnSpc>
                <a:spcPct val="120000"/>
              </a:lnSpc>
              <a:buClr>
                <a:srgbClr val="FF0000"/>
              </a:buClr>
              <a:defRPr/>
            </a:pPr>
            <a:r>
              <a:rPr lang="en-US" altLang="zh-CN" sz="2000" smtClean="0">
                <a:effectLst>
                  <a:outerShdw blurRad="38100" dist="38100" dir="2700000" algn="tl">
                    <a:srgbClr val="000000">
                      <a:alpha val="43137"/>
                    </a:srgbClr>
                  </a:outerShdw>
                </a:effectLst>
                <a:latin typeface="Cambria Math" pitchFamily="18" charset="0"/>
                <a:ea typeface="华康俪金黑W8(P)"/>
              </a:rPr>
              <a:t>DS-2CC1192P-IRX</a:t>
            </a:r>
          </a:p>
        </p:txBody>
      </p:sp>
      <p:sp>
        <p:nvSpPr>
          <p:cNvPr id="28" name="矩形 27"/>
          <p:cNvSpPr/>
          <p:nvPr>
            <p:custDataLst>
              <p:tags r:id="rId7"/>
            </p:custDataLst>
          </p:nvPr>
        </p:nvSpPr>
        <p:spPr>
          <a:xfrm>
            <a:off x="904232" y="2272313"/>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6" name="图片 15" descr="10(1-9)2-IR3(5)-1副本.png"/>
          <p:cNvPicPr>
            <a:picLocks noChangeAspect="1"/>
          </p:cNvPicPr>
          <p:nvPr>
            <p:custDataLst>
              <p:tags r:id="rId8"/>
            </p:custDataLst>
          </p:nvPr>
        </p:nvPicPr>
        <p:blipFill>
          <a:blip r:embed="rId13"/>
          <a:stretch>
            <a:fillRect/>
          </a:stretch>
        </p:blipFill>
        <p:spPr>
          <a:xfrm>
            <a:off x="1267986" y="2405599"/>
            <a:ext cx="2571768" cy="1461621"/>
          </a:xfrm>
          <a:prstGeom prst="rect">
            <a:avLst/>
          </a:prstGeom>
        </p:spPr>
      </p:pic>
      <p:pic>
        <p:nvPicPr>
          <p:cNvPr id="17" name="图片 16" descr="10(1-9)2-IR3(5)-1副本.png"/>
          <p:cNvPicPr>
            <a:picLocks noChangeAspect="1"/>
          </p:cNvPicPr>
          <p:nvPr>
            <p:custDataLst>
              <p:tags r:id="rId9"/>
            </p:custDataLst>
          </p:nvPr>
        </p:nvPicPr>
        <p:blipFill>
          <a:blip r:embed="rId13"/>
          <a:stretch>
            <a:fillRect/>
          </a:stretch>
        </p:blipFill>
        <p:spPr>
          <a:xfrm>
            <a:off x="5161369" y="2405599"/>
            <a:ext cx="2571768" cy="1461621"/>
          </a:xfrm>
          <a:prstGeom prst="rect">
            <a:avLst/>
          </a:prstGeom>
        </p:spPr>
      </p:pic>
    </p:spTree>
    <p:extLst>
      <p:ext uri="{BB962C8B-B14F-4D97-AF65-F5344CB8AC3E}">
        <p14:creationId xmlns:p14="http://schemas.microsoft.com/office/powerpoint/2010/main" val="24773100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1" animBg="1"/>
      <p:bldP spid="23" grpId="2"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a:blip r:embed="rId26"/>
          <a:stretch>
            <a:fillRect/>
          </a:stretch>
        </a:blipFill>
        <a:effectLst/>
      </p:bgPr>
    </p:bg>
    <p:spTree>
      <p:nvGrpSpPr>
        <p:cNvPr id="1" name=""/>
        <p:cNvGrpSpPr/>
        <p:nvPr/>
      </p:nvGrpSpPr>
      <p:grpSpPr>
        <a:xfrm>
          <a:off x="0" y="0"/>
          <a:ext cx="0" cy="0"/>
          <a:chOff x="0" y="0"/>
          <a:chExt cx="0" cy="0"/>
        </a:xfrm>
      </p:grpSpPr>
      <p:sp>
        <p:nvSpPr>
          <p:cNvPr id="80" name="矩形 79"/>
          <p:cNvSpPr/>
          <p:nvPr>
            <p:custDataLst>
              <p:tags r:id="rId1"/>
            </p:custDataLst>
          </p:nvPr>
        </p:nvSpPr>
        <p:spPr>
          <a:xfrm>
            <a:off x="361950" y="1357296"/>
            <a:ext cx="8602538" cy="5000661"/>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latin typeface="微软雅黑" pitchFamily="34" charset="-122"/>
            </a:endParaRPr>
          </a:p>
        </p:txBody>
      </p:sp>
      <p:sp>
        <p:nvSpPr>
          <p:cNvPr id="5" name="矩形 4"/>
          <p:cNvSpPr/>
          <p:nvPr>
            <p:custDataLst>
              <p:tags r:id="rId2"/>
            </p:custDataLst>
          </p:nvPr>
        </p:nvSpPr>
        <p:spPr>
          <a:xfrm>
            <a:off x="793750" y="3992589"/>
            <a:ext cx="7594600" cy="786972"/>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1800">
              <a:latin typeface="微软雅黑" pitchFamily="34" charset="-122"/>
            </a:endParaRPr>
          </a:p>
        </p:txBody>
      </p:sp>
      <p:sp>
        <p:nvSpPr>
          <p:cNvPr id="141" name="TextBox 33"/>
          <p:cNvSpPr txBox="1">
            <a:spLocks noChangeArrowheads="1"/>
          </p:cNvSpPr>
          <p:nvPr>
            <p:custDataLst>
              <p:tags r:id="rId3"/>
            </p:custDataLst>
          </p:nvPr>
        </p:nvSpPr>
        <p:spPr bwMode="auto">
          <a:xfrm>
            <a:off x="2928926" y="4194519"/>
            <a:ext cx="1428760" cy="369332"/>
          </a:xfrm>
          <a:prstGeom prst="rect">
            <a:avLst/>
          </a:prstGeom>
          <a:noFill/>
          <a:ln w="9525">
            <a:noFill/>
            <a:miter lim="800000"/>
          </a:ln>
        </p:spPr>
        <p:txBody>
          <a:bodyPr wrap="square" lIns="0" tIns="0" rIns="0" bIns="0">
            <a:spAutoFit/>
          </a:bodyPr>
          <a:lstStyle/>
          <a:p>
            <a:r>
              <a:rPr lang="en-US" altLang="zh-CN" sz="1200" b="0" smtClean="0">
                <a:latin typeface="微软雅黑"/>
              </a:rPr>
              <a:t>DS-2CE1582P-IR</a:t>
            </a:r>
          </a:p>
          <a:p>
            <a:r>
              <a:rPr lang="zh-CN" altLang="en-US" sz="1200" b="0" smtClean="0">
                <a:effectLst>
                  <a:outerShdw blurRad="38100" dist="38100" dir="2700000" algn="tl">
                    <a:srgbClr val="000000">
                      <a:alpha val="43137"/>
                    </a:srgbClr>
                  </a:outerShdw>
                </a:effectLst>
                <a:latin typeface="微软雅黑"/>
              </a:rPr>
              <a:t>定焦</a:t>
            </a:r>
            <a:r>
              <a:rPr lang="en-US" altLang="zh-CN" sz="1200" b="0" smtClean="0">
                <a:effectLst>
                  <a:outerShdw blurRad="38100" dist="38100" dir="2700000" algn="tl">
                    <a:srgbClr val="000000">
                      <a:alpha val="43137"/>
                    </a:srgbClr>
                  </a:outerShdw>
                </a:effectLst>
                <a:latin typeface="微软雅黑"/>
              </a:rPr>
              <a:t>, </a:t>
            </a:r>
            <a:r>
              <a:rPr lang="zh-CN" altLang="en-US" sz="1200" b="0" smtClean="0">
                <a:effectLst>
                  <a:outerShdw blurRad="38100" dist="38100" dir="2700000" algn="tl">
                    <a:srgbClr val="000000">
                      <a:alpha val="43137"/>
                    </a:srgbClr>
                  </a:outerShdw>
                </a:effectLst>
                <a:latin typeface="微软雅黑"/>
              </a:rPr>
              <a:t>红外</a:t>
            </a:r>
            <a:r>
              <a:rPr lang="en-US" altLang="zh-CN" sz="1200" b="0" smtClean="0">
                <a:effectLst>
                  <a:outerShdw blurRad="38100" dist="38100" dir="2700000" algn="tl">
                    <a:srgbClr val="000000">
                      <a:alpha val="43137"/>
                    </a:srgbClr>
                  </a:outerShdw>
                </a:effectLst>
                <a:latin typeface="微软雅黑"/>
              </a:rPr>
              <a:t>, </a:t>
            </a:r>
            <a:r>
              <a:rPr lang="zh-CN" altLang="en-US" sz="1200" b="0" smtClean="0">
                <a:effectLst>
                  <a:outerShdw blurRad="38100" dist="38100" dir="2700000" algn="tl">
                    <a:srgbClr val="000000">
                      <a:alpha val="43137"/>
                    </a:srgbClr>
                  </a:outerShdw>
                </a:effectLst>
                <a:latin typeface="微软雅黑"/>
              </a:rPr>
              <a:t>大外壳</a:t>
            </a:r>
            <a:endParaRPr lang="en-US" altLang="zh-CN" sz="1200" b="0">
              <a:effectLst>
                <a:outerShdw blurRad="38100" dist="38100" dir="2700000" algn="tl">
                  <a:srgbClr val="000000">
                    <a:alpha val="43137"/>
                  </a:srgbClr>
                </a:outerShdw>
              </a:effectLst>
              <a:latin typeface="微软雅黑"/>
            </a:endParaRPr>
          </a:p>
        </p:txBody>
      </p:sp>
      <p:sp>
        <p:nvSpPr>
          <p:cNvPr id="142" name="TextBox 33"/>
          <p:cNvSpPr txBox="1">
            <a:spLocks noChangeArrowheads="1"/>
          </p:cNvSpPr>
          <p:nvPr>
            <p:custDataLst>
              <p:tags r:id="rId4"/>
            </p:custDataLst>
          </p:nvPr>
        </p:nvSpPr>
        <p:spPr bwMode="auto">
          <a:xfrm>
            <a:off x="6000760" y="4194519"/>
            <a:ext cx="1428760" cy="369332"/>
          </a:xfrm>
          <a:prstGeom prst="rect">
            <a:avLst/>
          </a:prstGeom>
          <a:noFill/>
          <a:ln w="9525">
            <a:noFill/>
            <a:miter lim="800000"/>
          </a:ln>
        </p:spPr>
        <p:txBody>
          <a:bodyPr wrap="square" lIns="0" tIns="0" rIns="0" bIns="0">
            <a:spAutoFit/>
          </a:bodyPr>
          <a:lstStyle/>
          <a:p>
            <a:r>
              <a:rPr lang="en-US" altLang="zh-CN" sz="1200" b="0" smtClean="0">
                <a:latin typeface="微软雅黑"/>
              </a:rPr>
              <a:t>DS-2CE5582P-IR</a:t>
            </a:r>
          </a:p>
          <a:p>
            <a:r>
              <a:rPr lang="zh-CN" altLang="en-US" sz="1200" b="0" smtClean="0">
                <a:effectLst>
                  <a:outerShdw blurRad="38100" dist="38100" dir="2700000" algn="tl">
                    <a:srgbClr val="000000">
                      <a:alpha val="43137"/>
                    </a:srgbClr>
                  </a:outerShdw>
                </a:effectLst>
                <a:latin typeface="微软雅黑"/>
              </a:rPr>
              <a:t>定焦</a:t>
            </a:r>
            <a:r>
              <a:rPr lang="en-US" altLang="zh-CN" sz="1200" b="0" smtClean="0">
                <a:effectLst>
                  <a:outerShdw blurRad="38100" dist="38100" dir="2700000" algn="tl">
                    <a:srgbClr val="000000">
                      <a:alpha val="43137"/>
                    </a:srgbClr>
                  </a:outerShdw>
                </a:effectLst>
                <a:latin typeface="微软雅黑"/>
              </a:rPr>
              <a:t>, </a:t>
            </a:r>
            <a:r>
              <a:rPr lang="zh-CN" altLang="en-US" sz="1200" b="0" smtClean="0">
                <a:effectLst>
                  <a:outerShdw blurRad="38100" dist="38100" dir="2700000" algn="tl">
                    <a:srgbClr val="000000">
                      <a:alpha val="43137"/>
                    </a:srgbClr>
                  </a:outerShdw>
                </a:effectLst>
                <a:latin typeface="微软雅黑"/>
              </a:rPr>
              <a:t>红外</a:t>
            </a:r>
            <a:r>
              <a:rPr lang="en-US" altLang="zh-CN" sz="1200" b="0" smtClean="0">
                <a:effectLst>
                  <a:outerShdw blurRad="38100" dist="38100" dir="2700000" algn="tl">
                    <a:srgbClr val="000000">
                      <a:alpha val="43137"/>
                    </a:srgbClr>
                  </a:outerShdw>
                </a:effectLst>
                <a:latin typeface="微软雅黑"/>
              </a:rPr>
              <a:t>, </a:t>
            </a:r>
            <a:r>
              <a:rPr lang="zh-CN" altLang="en-US" sz="1200" b="0" smtClean="0">
                <a:effectLst>
                  <a:outerShdw blurRad="38100" dist="38100" dir="2700000" algn="tl">
                    <a:srgbClr val="000000">
                      <a:alpha val="43137"/>
                    </a:srgbClr>
                  </a:outerShdw>
                </a:effectLst>
                <a:latin typeface="微软雅黑"/>
              </a:rPr>
              <a:t>大外壳</a:t>
            </a:r>
            <a:endParaRPr lang="en-US" altLang="zh-CN" sz="1200" b="0">
              <a:effectLst>
                <a:outerShdw blurRad="38100" dist="38100" dir="2700000" algn="tl">
                  <a:srgbClr val="000000">
                    <a:alpha val="43137"/>
                  </a:srgbClr>
                </a:outerShdw>
              </a:effectLst>
              <a:latin typeface="微软雅黑"/>
            </a:endParaRPr>
          </a:p>
        </p:txBody>
      </p:sp>
      <p:sp>
        <p:nvSpPr>
          <p:cNvPr id="40" name="矩形 39"/>
          <p:cNvSpPr/>
          <p:nvPr>
            <p:custDataLst>
              <p:tags r:id="rId5"/>
            </p:custDataLst>
          </p:nvPr>
        </p:nvSpPr>
        <p:spPr>
          <a:xfrm>
            <a:off x="793750" y="2214553"/>
            <a:ext cx="7594600" cy="78895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1800">
              <a:latin typeface="微软雅黑" pitchFamily="34" charset="-122"/>
            </a:endParaRPr>
          </a:p>
        </p:txBody>
      </p:sp>
      <p:sp>
        <p:nvSpPr>
          <p:cNvPr id="42" name="TextBox 33"/>
          <p:cNvSpPr txBox="1">
            <a:spLocks noChangeArrowheads="1"/>
          </p:cNvSpPr>
          <p:nvPr>
            <p:custDataLst>
              <p:tags r:id="rId6"/>
            </p:custDataLst>
          </p:nvPr>
        </p:nvSpPr>
        <p:spPr bwMode="auto">
          <a:xfrm>
            <a:off x="2428860" y="2454679"/>
            <a:ext cx="1143008" cy="369332"/>
          </a:xfrm>
          <a:prstGeom prst="rect">
            <a:avLst/>
          </a:prstGeom>
          <a:noFill/>
          <a:ln w="9525">
            <a:noFill/>
            <a:miter lim="800000"/>
          </a:ln>
        </p:spPr>
        <p:txBody>
          <a:bodyPr wrap="square" lIns="0" tIns="0" rIns="0" bIns="0">
            <a:spAutoFit/>
          </a:bodyPr>
          <a:lstStyle/>
          <a:p>
            <a:r>
              <a:rPr lang="en-US" altLang="zh-CN" sz="1200" b="0" smtClean="0">
                <a:latin typeface="微软雅黑"/>
              </a:rPr>
              <a:t>DS-2CE5512P</a:t>
            </a:r>
          </a:p>
          <a:p>
            <a:r>
              <a:rPr lang="zh-CN" altLang="en-US" sz="1200" b="0" smtClean="0">
                <a:effectLst>
                  <a:outerShdw blurRad="38100" dist="38100" dir="2700000" algn="tl">
                    <a:srgbClr val="000000">
                      <a:alpha val="43137"/>
                    </a:srgbClr>
                  </a:outerShdw>
                </a:effectLst>
                <a:latin typeface="微软雅黑"/>
              </a:rPr>
              <a:t>定焦</a:t>
            </a:r>
            <a:endParaRPr lang="en-US" altLang="zh-CN" sz="1200" b="0">
              <a:effectLst>
                <a:outerShdw blurRad="38100" dist="38100" dir="2700000" algn="tl">
                  <a:srgbClr val="000000">
                    <a:alpha val="43137"/>
                  </a:srgbClr>
                </a:outerShdw>
              </a:effectLst>
              <a:latin typeface="微软雅黑"/>
            </a:endParaRPr>
          </a:p>
        </p:txBody>
      </p:sp>
      <p:sp>
        <p:nvSpPr>
          <p:cNvPr id="43" name="TextBox 33"/>
          <p:cNvSpPr txBox="1">
            <a:spLocks noChangeArrowheads="1"/>
          </p:cNvSpPr>
          <p:nvPr>
            <p:custDataLst>
              <p:tags r:id="rId7"/>
            </p:custDataLst>
          </p:nvPr>
        </p:nvSpPr>
        <p:spPr bwMode="auto">
          <a:xfrm>
            <a:off x="3714744" y="2454679"/>
            <a:ext cx="1285884" cy="369332"/>
          </a:xfrm>
          <a:prstGeom prst="rect">
            <a:avLst/>
          </a:prstGeom>
          <a:noFill/>
          <a:ln w="9525">
            <a:noFill/>
            <a:miter lim="800000"/>
          </a:ln>
        </p:spPr>
        <p:txBody>
          <a:bodyPr wrap="square" lIns="0" tIns="0" rIns="0" bIns="0">
            <a:spAutoFit/>
          </a:bodyPr>
          <a:lstStyle/>
          <a:p>
            <a:r>
              <a:rPr lang="en-US" altLang="zh-CN" sz="1200" b="0" smtClean="0">
                <a:latin typeface="微软雅黑"/>
              </a:rPr>
              <a:t>DS-2CE5512P-IR</a:t>
            </a:r>
          </a:p>
          <a:p>
            <a:r>
              <a:rPr lang="zh-CN" altLang="en-US" sz="1200" b="0" smtClean="0">
                <a:effectLst>
                  <a:outerShdw blurRad="38100" dist="38100" dir="2700000" algn="tl">
                    <a:srgbClr val="000000">
                      <a:alpha val="43137"/>
                    </a:srgbClr>
                  </a:outerShdw>
                </a:effectLst>
                <a:latin typeface="微软雅黑"/>
              </a:rPr>
              <a:t>定焦</a:t>
            </a:r>
            <a:r>
              <a:rPr lang="en-US" altLang="zh-CN" sz="1200" b="0" smtClean="0">
                <a:effectLst>
                  <a:outerShdw blurRad="38100" dist="38100" dir="2700000" algn="tl">
                    <a:srgbClr val="000000">
                      <a:alpha val="43137"/>
                    </a:srgbClr>
                  </a:outerShdw>
                </a:effectLst>
                <a:latin typeface="微软雅黑"/>
              </a:rPr>
              <a:t>, </a:t>
            </a:r>
            <a:r>
              <a:rPr lang="zh-CN" altLang="en-US" sz="1200" b="0" smtClean="0">
                <a:effectLst>
                  <a:outerShdw blurRad="38100" dist="38100" dir="2700000" algn="tl">
                    <a:srgbClr val="000000">
                      <a:alpha val="43137"/>
                    </a:srgbClr>
                  </a:outerShdw>
                </a:effectLst>
                <a:latin typeface="微软雅黑"/>
              </a:rPr>
              <a:t>红外</a:t>
            </a:r>
            <a:endParaRPr lang="en-US" altLang="zh-CN" sz="1200" b="0">
              <a:effectLst>
                <a:outerShdw blurRad="38100" dist="38100" dir="2700000" algn="tl">
                  <a:srgbClr val="000000">
                    <a:alpha val="43137"/>
                  </a:srgbClr>
                </a:outerShdw>
              </a:effectLst>
              <a:latin typeface="微软雅黑"/>
            </a:endParaRPr>
          </a:p>
        </p:txBody>
      </p:sp>
      <p:sp>
        <p:nvSpPr>
          <p:cNvPr id="44" name="TextBox 33"/>
          <p:cNvSpPr txBox="1">
            <a:spLocks noChangeArrowheads="1"/>
          </p:cNvSpPr>
          <p:nvPr>
            <p:custDataLst>
              <p:tags r:id="rId8"/>
            </p:custDataLst>
          </p:nvPr>
        </p:nvSpPr>
        <p:spPr bwMode="auto">
          <a:xfrm>
            <a:off x="5214942" y="2462302"/>
            <a:ext cx="1551792" cy="369332"/>
          </a:xfrm>
          <a:prstGeom prst="rect">
            <a:avLst/>
          </a:prstGeom>
          <a:noFill/>
          <a:ln w="9525">
            <a:noFill/>
            <a:miter lim="800000"/>
          </a:ln>
        </p:spPr>
        <p:txBody>
          <a:bodyPr wrap="square" lIns="0" tIns="0" rIns="0" bIns="0">
            <a:spAutoFit/>
          </a:bodyPr>
          <a:lstStyle/>
          <a:p>
            <a:r>
              <a:rPr lang="en-US" altLang="zh-CN" sz="1200" b="0" smtClean="0">
                <a:latin typeface="微软雅黑"/>
              </a:rPr>
              <a:t>DS-2CE5512P-IRP</a:t>
            </a:r>
          </a:p>
          <a:p>
            <a:r>
              <a:rPr lang="zh-CN" altLang="en-US" sz="1200" b="0" smtClean="0">
                <a:effectLst>
                  <a:outerShdw blurRad="38100" dist="38100" dir="2700000" algn="tl">
                    <a:srgbClr val="000000">
                      <a:alpha val="43137"/>
                    </a:srgbClr>
                  </a:outerShdw>
                </a:effectLst>
                <a:latin typeface="微软雅黑"/>
              </a:rPr>
              <a:t>定焦</a:t>
            </a:r>
            <a:r>
              <a:rPr lang="en-US" altLang="zh-CN" sz="1200" b="0" smtClean="0">
                <a:effectLst>
                  <a:outerShdw blurRad="38100" dist="38100" dir="2700000" algn="tl">
                    <a:srgbClr val="000000">
                      <a:alpha val="43137"/>
                    </a:srgbClr>
                  </a:outerShdw>
                </a:effectLst>
                <a:latin typeface="微软雅黑"/>
              </a:rPr>
              <a:t>, </a:t>
            </a:r>
            <a:r>
              <a:rPr lang="zh-CN" altLang="en-US" sz="1200" b="0" smtClean="0">
                <a:effectLst>
                  <a:outerShdw blurRad="38100" dist="38100" dir="2700000" algn="tl">
                    <a:srgbClr val="000000">
                      <a:alpha val="43137"/>
                    </a:srgbClr>
                  </a:outerShdw>
                </a:effectLst>
                <a:latin typeface="微软雅黑"/>
              </a:rPr>
              <a:t>红外</a:t>
            </a:r>
            <a:r>
              <a:rPr lang="en-US" altLang="zh-CN" sz="1200" b="0" smtClean="0">
                <a:effectLst>
                  <a:outerShdw blurRad="38100" dist="38100" dir="2700000" algn="tl">
                    <a:srgbClr val="000000">
                      <a:alpha val="43137"/>
                    </a:srgbClr>
                  </a:outerShdw>
                </a:effectLst>
                <a:latin typeface="微软雅黑"/>
              </a:rPr>
              <a:t>, </a:t>
            </a:r>
            <a:r>
              <a:rPr lang="zh-CN" altLang="en-US" sz="1200" b="0" smtClean="0">
                <a:effectLst>
                  <a:outerShdw blurRad="38100" dist="38100" dir="2700000" algn="tl">
                    <a:srgbClr val="000000">
                      <a:alpha val="43137"/>
                    </a:srgbClr>
                  </a:outerShdw>
                </a:effectLst>
                <a:latin typeface="微软雅黑"/>
              </a:rPr>
              <a:t>塑料壳</a:t>
            </a:r>
            <a:endParaRPr lang="en-US" altLang="zh-CN" sz="1200" b="0">
              <a:effectLst>
                <a:outerShdw blurRad="38100" dist="38100" dir="2700000" algn="tl">
                  <a:srgbClr val="000000">
                    <a:alpha val="43137"/>
                  </a:srgbClr>
                </a:outerShdw>
              </a:effectLst>
              <a:latin typeface="微软雅黑"/>
            </a:endParaRPr>
          </a:p>
        </p:txBody>
      </p:sp>
      <p:sp>
        <p:nvSpPr>
          <p:cNvPr id="45" name="TextBox 33"/>
          <p:cNvSpPr txBox="1">
            <a:spLocks noChangeArrowheads="1"/>
          </p:cNvSpPr>
          <p:nvPr>
            <p:custDataLst>
              <p:tags r:id="rId9"/>
            </p:custDataLst>
          </p:nvPr>
        </p:nvSpPr>
        <p:spPr bwMode="auto">
          <a:xfrm>
            <a:off x="6858016" y="2454679"/>
            <a:ext cx="1428760" cy="369332"/>
          </a:xfrm>
          <a:prstGeom prst="rect">
            <a:avLst/>
          </a:prstGeom>
          <a:noFill/>
          <a:ln w="9525">
            <a:noFill/>
            <a:miter lim="800000"/>
          </a:ln>
        </p:spPr>
        <p:txBody>
          <a:bodyPr wrap="square" lIns="0" tIns="0" rIns="0" bIns="0">
            <a:spAutoFit/>
          </a:bodyPr>
          <a:lstStyle/>
          <a:p>
            <a:r>
              <a:rPr lang="en-US" altLang="zh-CN" sz="1200" b="0" smtClean="0">
                <a:latin typeface="微软雅黑"/>
              </a:rPr>
              <a:t>DS-2CE1512P-IR</a:t>
            </a:r>
          </a:p>
          <a:p>
            <a:r>
              <a:rPr lang="zh-CN" altLang="en-US" sz="1200" b="0" smtClean="0">
                <a:effectLst>
                  <a:outerShdw blurRad="38100" dist="38100" dir="2700000" algn="tl">
                    <a:srgbClr val="000000">
                      <a:alpha val="43137"/>
                    </a:srgbClr>
                  </a:outerShdw>
                </a:effectLst>
                <a:latin typeface="微软雅黑"/>
              </a:rPr>
              <a:t>定焦</a:t>
            </a:r>
            <a:r>
              <a:rPr lang="en-US" altLang="zh-CN" sz="1200" b="0" smtClean="0">
                <a:effectLst>
                  <a:outerShdw blurRad="38100" dist="38100" dir="2700000" algn="tl">
                    <a:srgbClr val="000000">
                      <a:alpha val="43137"/>
                    </a:srgbClr>
                  </a:outerShdw>
                </a:effectLst>
                <a:latin typeface="微软雅黑"/>
              </a:rPr>
              <a:t>, </a:t>
            </a:r>
            <a:r>
              <a:rPr lang="zh-CN" altLang="en-US" sz="1200" b="0" smtClean="0">
                <a:effectLst>
                  <a:outerShdw blurRad="38100" dist="38100" dir="2700000" algn="tl">
                    <a:srgbClr val="000000">
                      <a:alpha val="43137"/>
                    </a:srgbClr>
                  </a:outerShdw>
                </a:effectLst>
                <a:latin typeface="微软雅黑"/>
              </a:rPr>
              <a:t>红外</a:t>
            </a:r>
            <a:endParaRPr lang="en-US" altLang="zh-CN" sz="1200" b="0">
              <a:effectLst>
                <a:outerShdw blurRad="38100" dist="38100" dir="2700000" algn="tl">
                  <a:srgbClr val="000000">
                    <a:alpha val="43137"/>
                  </a:srgbClr>
                </a:outerShdw>
              </a:effectLst>
              <a:latin typeface="微软雅黑"/>
            </a:endParaRPr>
          </a:p>
        </p:txBody>
      </p:sp>
      <p:cxnSp>
        <p:nvCxnSpPr>
          <p:cNvPr id="28" name="直接连接符 27"/>
          <p:cNvCxnSpPr/>
          <p:nvPr>
            <p:custDataLst>
              <p:tags r:id="rId10"/>
            </p:custDataLst>
          </p:nvPr>
        </p:nvCxnSpPr>
        <p:spPr>
          <a:xfrm rot="16200000" flipH="1">
            <a:off x="2750331" y="2178833"/>
            <a:ext cx="1643074" cy="1"/>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11"/>
            </p:custDataLst>
          </p:nvPr>
        </p:nvCxnSpPr>
        <p:spPr>
          <a:xfrm rot="5400000">
            <a:off x="4321967" y="2178834"/>
            <a:ext cx="1643074" cy="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12"/>
            </p:custDataLst>
          </p:nvPr>
        </p:nvCxnSpPr>
        <p:spPr>
          <a:xfrm rot="5400000">
            <a:off x="5965041" y="2178834"/>
            <a:ext cx="1643074" cy="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6" name="标题 1"/>
          <p:cNvSpPr txBox="1"/>
          <p:nvPr>
            <p:custDataLst>
              <p:tags r:id="rId13"/>
            </p:custDataLst>
          </p:nvPr>
        </p:nvSpPr>
        <p:spPr>
          <a:xfrm>
            <a:off x="395288" y="333375"/>
            <a:ext cx="6840537" cy="5032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0" cap="none" spc="0" normalizeH="0" baseline="0" noProof="0" smtClean="0">
                <a:ln>
                  <a:noFill/>
                </a:ln>
                <a:solidFill>
                  <a:schemeClr val="tx2"/>
                </a:solidFill>
                <a:effectLst/>
                <a:uLnTx/>
                <a:uFillTx/>
                <a:latin typeface="+mj-lt"/>
                <a:ea typeface="+mj-ea"/>
                <a:cs typeface="+mj-cs"/>
              </a:rPr>
              <a:t>“黄金眼”</a:t>
            </a:r>
            <a:r>
              <a:rPr kumimoji="0" lang="en-US" altLang="zh-CN" sz="2600" b="1" i="0" u="none" strike="noStrike" kern="0" cap="none" spc="0" normalizeH="0" baseline="0" noProof="0" smtClean="0">
                <a:ln>
                  <a:noFill/>
                </a:ln>
                <a:solidFill>
                  <a:schemeClr val="tx2"/>
                </a:solidFill>
                <a:effectLst/>
                <a:uLnTx/>
                <a:uFillTx/>
                <a:latin typeface="+mj-lt"/>
                <a:ea typeface="+mj-ea"/>
                <a:cs typeface="+mj-cs"/>
              </a:rPr>
              <a:t>—DIS</a:t>
            </a:r>
            <a:r>
              <a:rPr kumimoji="0" lang="zh-CN" altLang="en-US" sz="2600" b="1" i="0" u="none" strike="noStrike" kern="0" cap="none" spc="0" normalizeH="0" baseline="0" noProof="0" smtClean="0">
                <a:ln>
                  <a:noFill/>
                </a:ln>
                <a:solidFill>
                  <a:schemeClr val="tx2"/>
                </a:solidFill>
                <a:effectLst/>
                <a:uLnTx/>
                <a:uFillTx/>
                <a:latin typeface="+mj-lt"/>
                <a:ea typeface="+mj-ea"/>
                <a:cs typeface="+mj-cs"/>
              </a:rPr>
              <a:t>摄像机产品系列</a:t>
            </a:r>
            <a:endParaRPr kumimoji="0" lang="zh-CN" altLang="en-US" sz="2600" b="1" i="0" u="none" strike="noStrike" kern="0" cap="none" spc="0" normalizeH="0" baseline="0" noProof="0">
              <a:ln>
                <a:noFill/>
              </a:ln>
              <a:solidFill>
                <a:schemeClr val="tx2"/>
              </a:solidFill>
              <a:effectLst/>
              <a:uLnTx/>
              <a:uFillTx/>
              <a:latin typeface="+mj-lt"/>
              <a:ea typeface="+mj-ea"/>
              <a:cs typeface="+mj-cs"/>
            </a:endParaRPr>
          </a:p>
        </p:txBody>
      </p:sp>
      <p:pic>
        <p:nvPicPr>
          <p:cNvPr id="37" name="图片 36" descr="2012-02-22_135516副本.png"/>
          <p:cNvPicPr>
            <a:picLocks noChangeAspect="1"/>
          </p:cNvPicPr>
          <p:nvPr>
            <p:custDataLst>
              <p:tags r:id="rId14"/>
            </p:custDataLst>
          </p:nvPr>
        </p:nvPicPr>
        <p:blipFill>
          <a:blip r:embed="rId27"/>
          <a:stretch>
            <a:fillRect/>
          </a:stretch>
        </p:blipFill>
        <p:spPr>
          <a:xfrm>
            <a:off x="5566187" y="1523762"/>
            <a:ext cx="720325" cy="639671"/>
          </a:xfrm>
          <a:prstGeom prst="rect">
            <a:avLst/>
          </a:prstGeom>
        </p:spPr>
      </p:pic>
      <p:pic>
        <p:nvPicPr>
          <p:cNvPr id="38" name="图片 37" descr="2012-02-22_135329副本.png"/>
          <p:cNvPicPr>
            <a:picLocks noChangeAspect="1"/>
          </p:cNvPicPr>
          <p:nvPr>
            <p:custDataLst>
              <p:tags r:id="rId15"/>
            </p:custDataLst>
          </p:nvPr>
        </p:nvPicPr>
        <p:blipFill>
          <a:blip r:embed="rId28"/>
          <a:stretch>
            <a:fillRect/>
          </a:stretch>
        </p:blipFill>
        <p:spPr>
          <a:xfrm>
            <a:off x="2466321" y="1561275"/>
            <a:ext cx="748357" cy="605429"/>
          </a:xfrm>
          <a:prstGeom prst="rect">
            <a:avLst/>
          </a:prstGeom>
        </p:spPr>
      </p:pic>
      <p:pic>
        <p:nvPicPr>
          <p:cNvPr id="39" name="图片 38" descr="2012-02-22_135407副本.png"/>
          <p:cNvPicPr>
            <a:picLocks noChangeAspect="1"/>
          </p:cNvPicPr>
          <p:nvPr>
            <p:custDataLst>
              <p:tags r:id="rId16"/>
            </p:custDataLst>
          </p:nvPr>
        </p:nvPicPr>
        <p:blipFill>
          <a:blip r:embed="rId29"/>
          <a:stretch>
            <a:fillRect/>
          </a:stretch>
        </p:blipFill>
        <p:spPr>
          <a:xfrm>
            <a:off x="3923575" y="1523762"/>
            <a:ext cx="719863" cy="690791"/>
          </a:xfrm>
          <a:prstGeom prst="rect">
            <a:avLst/>
          </a:prstGeom>
        </p:spPr>
      </p:pic>
      <p:pic>
        <p:nvPicPr>
          <p:cNvPr id="46" name="图片 45" descr="2012-02-22_135443副本.png"/>
          <p:cNvPicPr>
            <a:picLocks noChangeAspect="1"/>
          </p:cNvPicPr>
          <p:nvPr>
            <p:custDataLst>
              <p:tags r:id="rId17"/>
            </p:custDataLst>
          </p:nvPr>
        </p:nvPicPr>
        <p:blipFill>
          <a:blip r:embed="rId30"/>
          <a:stretch>
            <a:fillRect/>
          </a:stretch>
        </p:blipFill>
        <p:spPr>
          <a:xfrm>
            <a:off x="7056542" y="1523763"/>
            <a:ext cx="978621" cy="642941"/>
          </a:xfrm>
          <a:prstGeom prst="rect">
            <a:avLst/>
          </a:prstGeom>
        </p:spPr>
      </p:pic>
      <p:pic>
        <p:nvPicPr>
          <p:cNvPr id="48" name="图片 47" descr="2012-02-22_135903副本.png"/>
          <p:cNvPicPr>
            <a:picLocks noChangeAspect="1"/>
          </p:cNvPicPr>
          <p:nvPr>
            <p:custDataLst>
              <p:tags r:id="rId18"/>
            </p:custDataLst>
          </p:nvPr>
        </p:nvPicPr>
        <p:blipFill>
          <a:blip r:embed="rId31"/>
          <a:stretch>
            <a:fillRect/>
          </a:stretch>
        </p:blipFill>
        <p:spPr>
          <a:xfrm>
            <a:off x="2763176" y="3173906"/>
            <a:ext cx="1596556" cy="755160"/>
          </a:xfrm>
          <a:prstGeom prst="rect">
            <a:avLst/>
          </a:prstGeom>
        </p:spPr>
      </p:pic>
      <p:pic>
        <p:nvPicPr>
          <p:cNvPr id="49" name="图片 48" descr="2012-02-22_135918副本.png"/>
          <p:cNvPicPr>
            <a:picLocks noChangeAspect="1"/>
          </p:cNvPicPr>
          <p:nvPr>
            <p:custDataLst>
              <p:tags r:id="rId19"/>
            </p:custDataLst>
          </p:nvPr>
        </p:nvPicPr>
        <p:blipFill>
          <a:blip r:embed="rId32"/>
          <a:stretch>
            <a:fillRect/>
          </a:stretch>
        </p:blipFill>
        <p:spPr>
          <a:xfrm>
            <a:off x="6143636" y="3071810"/>
            <a:ext cx="1012780" cy="928694"/>
          </a:xfrm>
          <a:prstGeom prst="rect">
            <a:avLst/>
          </a:prstGeom>
        </p:spPr>
      </p:pic>
      <p:sp>
        <p:nvSpPr>
          <p:cNvPr id="51" name="五边形 50"/>
          <p:cNvSpPr/>
          <p:nvPr>
            <p:custDataLst>
              <p:tags r:id="rId20"/>
            </p:custDataLst>
          </p:nvPr>
        </p:nvSpPr>
        <p:spPr>
          <a:xfrm>
            <a:off x="1357290" y="5283827"/>
            <a:ext cx="6715172" cy="788378"/>
          </a:xfrm>
          <a:prstGeom prst="homePlate">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gradFill>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altLang="zh-CN" sz="3200" b="1" smtClean="0">
                <a:effectLst>
                  <a:outerShdw blurRad="38100" dist="38100" dir="2700000" algn="tl">
                    <a:srgbClr val="000000">
                      <a:alpha val="43137"/>
                    </a:srgbClr>
                  </a:outerShdw>
                </a:effectLst>
                <a:latin typeface="微软雅黑" pitchFamily="34" charset="-122"/>
              </a:rPr>
              <a:t>“</a:t>
            </a:r>
            <a:r>
              <a:rPr lang="zh-CN" altLang="en-US" sz="3200" b="1" smtClean="0">
                <a:effectLst>
                  <a:outerShdw blurRad="38100" dist="38100" dir="2700000" algn="tl">
                    <a:srgbClr val="000000">
                      <a:alpha val="43137"/>
                    </a:srgbClr>
                  </a:outerShdw>
                </a:effectLst>
                <a:latin typeface="微软雅黑" pitchFamily="34" charset="-122"/>
              </a:rPr>
              <a:t>无限关爱，保家护业</a:t>
            </a:r>
            <a:r>
              <a:rPr lang="en-US" altLang="zh-CN" sz="3200" b="1" smtClean="0">
                <a:effectLst>
                  <a:outerShdw blurRad="38100" dist="38100" dir="2700000" algn="tl">
                    <a:srgbClr val="000000">
                      <a:alpha val="43137"/>
                    </a:srgbClr>
                  </a:outerShdw>
                </a:effectLst>
                <a:latin typeface="微软雅黑" pitchFamily="34" charset="-122"/>
              </a:rPr>
              <a:t>”</a:t>
            </a:r>
            <a:endParaRPr lang="zh-CN" altLang="en-US" sz="3200" b="1">
              <a:effectLst>
                <a:outerShdw blurRad="38100" dist="38100" dir="2700000" algn="tl">
                  <a:srgbClr val="000000">
                    <a:alpha val="43137"/>
                  </a:srgbClr>
                </a:outerShdw>
              </a:effectLst>
              <a:latin typeface="微软雅黑" pitchFamily="34" charset="-122"/>
            </a:endParaRPr>
          </a:p>
        </p:txBody>
      </p:sp>
      <p:sp>
        <p:nvSpPr>
          <p:cNvPr id="52" name="五边形 51"/>
          <p:cNvSpPr/>
          <p:nvPr>
            <p:custDataLst>
              <p:tags r:id="rId21"/>
            </p:custDataLst>
          </p:nvPr>
        </p:nvSpPr>
        <p:spPr>
          <a:xfrm>
            <a:off x="714348" y="2214553"/>
            <a:ext cx="1571636" cy="785818"/>
          </a:xfrm>
          <a:prstGeom prst="homePlate">
            <a:avLst>
              <a:gd name="adj" fmla="val 50000"/>
            </a:avLst>
          </a:prstGeom>
          <a:solidFill>
            <a:srgbClr val="C00000"/>
          </a:solidFill>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defRPr sz="2400" b="1" kern="1200">
                <a:solidFill>
                  <a:schemeClr val="lt1"/>
                </a:solidFill>
                <a:latin typeface="+mn-lt"/>
                <a:ea typeface="+mn-ea"/>
                <a:cs typeface="+mn-cs"/>
              </a:defRPr>
            </a:lvl1pPr>
            <a:lvl2pPr marL="457200" algn="l" rtl="0" fontAlgn="base">
              <a:spcBef>
                <a:spcPct val="0"/>
              </a:spcBef>
              <a:spcAft>
                <a:spcPct val="0"/>
              </a:spcAft>
              <a:defRPr sz="2400" b="1" kern="1200">
                <a:solidFill>
                  <a:schemeClr val="lt1"/>
                </a:solidFill>
                <a:latin typeface="+mn-lt"/>
                <a:ea typeface="+mn-ea"/>
                <a:cs typeface="+mn-cs"/>
              </a:defRPr>
            </a:lvl2pPr>
            <a:lvl3pPr marL="914400" algn="l" rtl="0" fontAlgn="base">
              <a:spcBef>
                <a:spcPct val="0"/>
              </a:spcBef>
              <a:spcAft>
                <a:spcPct val="0"/>
              </a:spcAft>
              <a:defRPr sz="2400" b="1" kern="1200">
                <a:solidFill>
                  <a:schemeClr val="lt1"/>
                </a:solidFill>
                <a:latin typeface="+mn-lt"/>
                <a:ea typeface="+mn-ea"/>
                <a:cs typeface="+mn-cs"/>
              </a:defRPr>
            </a:lvl3pPr>
            <a:lvl4pPr marL="1371600" algn="l" rtl="0" fontAlgn="base">
              <a:spcBef>
                <a:spcPct val="0"/>
              </a:spcBef>
              <a:spcAft>
                <a:spcPct val="0"/>
              </a:spcAft>
              <a:defRPr sz="2400" b="1" kern="1200">
                <a:solidFill>
                  <a:schemeClr val="lt1"/>
                </a:solidFill>
                <a:latin typeface="+mn-lt"/>
                <a:ea typeface="+mn-ea"/>
                <a:cs typeface="+mn-cs"/>
              </a:defRPr>
            </a:lvl4pPr>
            <a:lvl5pPr marL="1828800" algn="l" rtl="0" fontAlgn="base">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defRPr/>
            </a:pPr>
            <a:r>
              <a:rPr lang="en-US" altLang="zh-CN" smtClean="0">
                <a:effectLst>
                  <a:outerShdw blurRad="38100" dist="38100" dir="2700000" algn="tl">
                    <a:srgbClr val="000000">
                      <a:alpha val="43137"/>
                    </a:srgbClr>
                  </a:outerShdw>
                </a:effectLst>
                <a:latin typeface="微软雅黑" pitchFamily="34" charset="-122"/>
              </a:rPr>
              <a:t>500TVL</a:t>
            </a:r>
            <a:endParaRPr lang="zh-CN" altLang="en-US">
              <a:effectLst>
                <a:outerShdw blurRad="38100" dist="38100" dir="2700000" algn="tl">
                  <a:srgbClr val="000000">
                    <a:alpha val="43137"/>
                  </a:srgbClr>
                </a:outerShdw>
              </a:effectLst>
              <a:latin typeface="微软雅黑" pitchFamily="34" charset="-122"/>
            </a:endParaRPr>
          </a:p>
        </p:txBody>
      </p:sp>
      <p:sp>
        <p:nvSpPr>
          <p:cNvPr id="53" name="五边形 52"/>
          <p:cNvSpPr/>
          <p:nvPr>
            <p:custDataLst>
              <p:tags r:id="rId22"/>
            </p:custDataLst>
          </p:nvPr>
        </p:nvSpPr>
        <p:spPr>
          <a:xfrm>
            <a:off x="721669" y="4000504"/>
            <a:ext cx="1571636" cy="785818"/>
          </a:xfrm>
          <a:prstGeom prst="homePlate">
            <a:avLst>
              <a:gd name="adj" fmla="val 50000"/>
            </a:avLst>
          </a:prstGeom>
          <a:solidFill>
            <a:srgbClr val="C00000"/>
          </a:solidFill>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defRPr sz="2400" b="1" kern="1200">
                <a:solidFill>
                  <a:schemeClr val="lt1"/>
                </a:solidFill>
                <a:latin typeface="+mn-lt"/>
                <a:ea typeface="+mn-ea"/>
                <a:cs typeface="+mn-cs"/>
              </a:defRPr>
            </a:lvl1pPr>
            <a:lvl2pPr marL="457200" algn="l" rtl="0" fontAlgn="base">
              <a:spcBef>
                <a:spcPct val="0"/>
              </a:spcBef>
              <a:spcAft>
                <a:spcPct val="0"/>
              </a:spcAft>
              <a:defRPr sz="2400" b="1" kern="1200">
                <a:solidFill>
                  <a:schemeClr val="lt1"/>
                </a:solidFill>
                <a:latin typeface="+mn-lt"/>
                <a:ea typeface="+mn-ea"/>
                <a:cs typeface="+mn-cs"/>
              </a:defRPr>
            </a:lvl2pPr>
            <a:lvl3pPr marL="914400" algn="l" rtl="0" fontAlgn="base">
              <a:spcBef>
                <a:spcPct val="0"/>
              </a:spcBef>
              <a:spcAft>
                <a:spcPct val="0"/>
              </a:spcAft>
              <a:defRPr sz="2400" b="1" kern="1200">
                <a:solidFill>
                  <a:schemeClr val="lt1"/>
                </a:solidFill>
                <a:latin typeface="+mn-lt"/>
                <a:ea typeface="+mn-ea"/>
                <a:cs typeface="+mn-cs"/>
              </a:defRPr>
            </a:lvl3pPr>
            <a:lvl4pPr marL="1371600" algn="l" rtl="0" fontAlgn="base">
              <a:spcBef>
                <a:spcPct val="0"/>
              </a:spcBef>
              <a:spcAft>
                <a:spcPct val="0"/>
              </a:spcAft>
              <a:defRPr sz="2400" b="1" kern="1200">
                <a:solidFill>
                  <a:schemeClr val="lt1"/>
                </a:solidFill>
                <a:latin typeface="+mn-lt"/>
                <a:ea typeface="+mn-ea"/>
                <a:cs typeface="+mn-cs"/>
              </a:defRPr>
            </a:lvl4pPr>
            <a:lvl5pPr marL="1828800" algn="l" rtl="0" fontAlgn="base">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defRPr/>
            </a:pPr>
            <a:r>
              <a:rPr lang="en-US" altLang="zh-CN" smtClean="0">
                <a:effectLst>
                  <a:outerShdw blurRad="38100" dist="38100" dir="2700000" algn="tl">
                    <a:srgbClr val="000000">
                      <a:alpha val="43137"/>
                    </a:srgbClr>
                  </a:outerShdw>
                </a:effectLst>
                <a:latin typeface="微软雅黑" pitchFamily="34" charset="-122"/>
              </a:rPr>
              <a:t>580TVL</a:t>
            </a:r>
            <a:endParaRPr lang="zh-CN" altLang="en-US">
              <a:effectLst>
                <a:outerShdw blurRad="38100" dist="38100" dir="2700000" algn="tl">
                  <a:srgbClr val="000000">
                    <a:alpha val="43137"/>
                  </a:srgbClr>
                </a:outerShdw>
              </a:effectLst>
              <a:latin typeface="微软雅黑" pitchFamily="34" charset="-122"/>
            </a:endParaRPr>
          </a:p>
        </p:txBody>
      </p:sp>
      <p:cxnSp>
        <p:nvCxnSpPr>
          <p:cNvPr id="54" name="直接连接符 53"/>
          <p:cNvCxnSpPr/>
          <p:nvPr>
            <p:custDataLst>
              <p:tags r:id="rId23"/>
            </p:custDataLst>
          </p:nvPr>
        </p:nvCxnSpPr>
        <p:spPr>
          <a:xfrm rot="5400000">
            <a:off x="4286248" y="3929066"/>
            <a:ext cx="1714512" cy="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09008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41" presetClass="entr" presetSubtype="0" fill="hold" grpId="0" nodeType="afterEffect">
                                  <p:iterate type="lt">
                                    <p:tmPct val="10000"/>
                                  </p:iterate>
                                  <p:childTnLst>
                                    <p:set>
                                      <p:cBhvr>
                                        <p:cTn id="7" dur="1" fill="hold">
                                          <p:stCondLst>
                                            <p:cond delay="0"/>
                                          </p:stCondLst>
                                        </p:cTn>
                                        <p:tgtEl>
                                          <p:spTgt spid="51"/>
                                        </p:tgtEl>
                                        <p:attrNameLst>
                                          <p:attrName>style.visibility</p:attrName>
                                        </p:attrNameLst>
                                      </p:cBhvr>
                                      <p:to>
                                        <p:strVal val="visible"/>
                                      </p:to>
                                    </p:set>
                                    <p:anim calcmode="lin" valueType="num">
                                      <p:cBhvr>
                                        <p:cTn id="8"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9" dur="500" fill="hold"/>
                                        <p:tgtEl>
                                          <p:spTgt spid="51"/>
                                        </p:tgtEl>
                                        <p:attrNameLst>
                                          <p:attrName>ppt_y</p:attrName>
                                        </p:attrNameLst>
                                      </p:cBhvr>
                                      <p:tavLst>
                                        <p:tav tm="0">
                                          <p:val>
                                            <p:strVal val="#ppt_y"/>
                                          </p:val>
                                        </p:tav>
                                        <p:tav tm="100000">
                                          <p:val>
                                            <p:strVal val="#ppt_y"/>
                                          </p:val>
                                        </p:tav>
                                      </p:tavLst>
                                    </p:anim>
                                    <p:anim calcmode="lin" valueType="num">
                                      <p:cBhvr>
                                        <p:cTn id="10"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1"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2" dur="500" tmFilter="0,0; .5, 1; 1, 1"/>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10" name="标题 9"/>
          <p:cNvSpPr>
            <a:spLocks noGrp="1"/>
          </p:cNvSpPr>
          <p:nvPr>
            <p:ph type="title"/>
            <p:custDataLst>
              <p:tags r:id="rId1"/>
            </p:custDataLst>
          </p:nvPr>
        </p:nvSpPr>
        <p:spPr/>
        <p:txBody>
          <a:bodyPr/>
          <a:lstStyle/>
          <a:p>
            <a:r>
              <a:rPr lang="zh-CN" altLang="en-US" smtClean="0"/>
              <a:t>产品聚焦</a:t>
            </a:r>
            <a:endParaRPr lang="zh-CN" altLang="en-US" sz="2800"/>
          </a:p>
        </p:txBody>
      </p:sp>
      <p:sp>
        <p:nvSpPr>
          <p:cNvPr id="15362" name="Rectangle 9"/>
          <p:cNvSpPr>
            <a:spLocks noGrp="1" noChangeArrowheads="1"/>
          </p:cNvSpPr>
          <p:nvPr>
            <p:ph idx="1"/>
            <p:custDataLst>
              <p:tags r:id="rId2"/>
            </p:custDataLst>
          </p:nvPr>
        </p:nvSpPr>
        <p:spPr>
          <a:xfrm>
            <a:off x="3275856" y="2420888"/>
            <a:ext cx="4032448" cy="2592288"/>
          </a:xfrm>
        </p:spPr>
        <p:txBody>
          <a:bodyPr/>
          <a:lstStyle/>
          <a:p>
            <a:pPr marL="0" indent="0" eaLnBrk="1" hangingPunct="1">
              <a:buClr>
                <a:srgbClr val="C00000"/>
              </a:buClr>
              <a:buNone/>
            </a:pPr>
            <a:r>
              <a:rPr lang="zh-CN" altLang="en-US" sz="2400" smtClean="0">
                <a:latin typeface="+mn-ea"/>
              </a:rPr>
              <a:t>模拟摄像机</a:t>
            </a:r>
            <a:endParaRPr lang="en-US" altLang="zh-CN" sz="2400"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    </a:t>
            </a:r>
            <a:r>
              <a:rPr lang="zh-CN" altLang="en-US" sz="2400" b="1" smtClean="0">
                <a:latin typeface="+mn-ea"/>
              </a:rPr>
              <a:t>网络摄像机</a:t>
            </a:r>
            <a:endParaRPr lang="en-US" altLang="zh-CN" sz="2400" b="1"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球机</a:t>
            </a:r>
            <a:endParaRPr lang="en-US" altLang="zh-CN" sz="2400" smtClean="0">
              <a:latin typeface="+mn-ea"/>
            </a:endParaRPr>
          </a:p>
        </p:txBody>
      </p:sp>
      <p:sp>
        <p:nvSpPr>
          <p:cNvPr id="4" name="流程图: 延期 3"/>
          <p:cNvSpPr/>
          <p:nvPr>
            <p:custDataLst>
              <p:tags r:id="rId3"/>
            </p:custDataLst>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custDataLst>
              <p:tags r:id="rId4"/>
            </p:custDataLst>
          </p:nvPr>
        </p:nvSpPr>
        <p:spPr>
          <a:xfrm>
            <a:off x="2411760" y="2348880"/>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5"/>
            </p:custDataLst>
          </p:nvPr>
        </p:nvSpPr>
        <p:spPr>
          <a:xfrm>
            <a:off x="2627784" y="3368452"/>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6"/>
            </p:custDataLst>
          </p:nvPr>
        </p:nvSpPr>
        <p:spPr>
          <a:xfrm>
            <a:off x="2411760" y="4365104"/>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666767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a:blip r:embed="rId14"/>
          <a:stretch>
            <a:fillRect/>
          </a:stretch>
        </a:blipFill>
        <a:effectLst/>
      </p:bgPr>
    </p:bg>
    <p:spTree>
      <p:nvGrpSpPr>
        <p:cNvPr id="1" name=""/>
        <p:cNvGrpSpPr/>
        <p:nvPr/>
      </p:nvGrpSpPr>
      <p:grpSpPr>
        <a:xfrm>
          <a:off x="0" y="0"/>
          <a:ext cx="0" cy="0"/>
          <a:chOff x="0" y="0"/>
          <a:chExt cx="0" cy="0"/>
        </a:xfrm>
      </p:grpSpPr>
      <p:sp>
        <p:nvSpPr>
          <p:cNvPr id="15" name="矩形 14"/>
          <p:cNvSpPr/>
          <p:nvPr>
            <p:custDataLst>
              <p:tags r:id="rId1"/>
            </p:custDataLst>
          </p:nvPr>
        </p:nvSpPr>
        <p:spPr>
          <a:xfrm>
            <a:off x="500034" y="3945108"/>
            <a:ext cx="8215370" cy="1269842"/>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atinLnBrk="1">
              <a:lnSpc>
                <a:spcPct val="150000"/>
              </a:lnSpc>
              <a:spcAft>
                <a:spcPts val="600"/>
              </a:spcAft>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低照度效果，但由于图像传感器只有</a:t>
            </a:r>
            <a:r>
              <a:rPr lang="en-US" altLang="zh-CN" sz="1600" b="0" smtClean="0">
                <a:solidFill>
                  <a:schemeClr val="tx1"/>
                </a:solidFill>
                <a:latin typeface="微软雅黑" pitchFamily="34" charset="-122"/>
                <a:ea typeface="微软雅黑" pitchFamily="34" charset="-122"/>
              </a:rPr>
              <a:t>1/4</a:t>
            </a:r>
            <a:r>
              <a:rPr lang="zh-CN" altLang="en-US" sz="1600" b="0" smtClean="0">
                <a:solidFill>
                  <a:schemeClr val="tx1"/>
                </a:solidFill>
                <a:latin typeface="微软雅黑" pitchFamily="34" charset="-122"/>
                <a:ea typeface="微软雅黑" pitchFamily="34" charset="-122"/>
              </a:rPr>
              <a:t>的</a:t>
            </a:r>
            <a:r>
              <a:rPr lang="en-US" altLang="zh-CN" sz="1600" b="0" smtClean="0">
                <a:solidFill>
                  <a:schemeClr val="tx1"/>
                </a:solidFill>
                <a:latin typeface="微软雅黑" pitchFamily="34" charset="-122"/>
                <a:ea typeface="微软雅黑" pitchFamily="34" charset="-122"/>
              </a:rPr>
              <a:t>CMOS,</a:t>
            </a:r>
            <a:r>
              <a:rPr lang="zh-CN" altLang="en-US" sz="1600" b="0" smtClean="0">
                <a:solidFill>
                  <a:schemeClr val="tx1"/>
                </a:solidFill>
                <a:latin typeface="微软雅黑" pitchFamily="34" charset="-122"/>
                <a:ea typeface="微软雅黑" pitchFamily="34" charset="-122"/>
              </a:rPr>
              <a:t>分辨率图像只有</a:t>
            </a:r>
            <a:r>
              <a:rPr lang="en-US" altLang="zh-CN" sz="1600" b="0" smtClean="0">
                <a:solidFill>
                  <a:schemeClr val="tx1"/>
                </a:solidFill>
                <a:latin typeface="微软雅黑" pitchFamily="34" charset="-122"/>
                <a:ea typeface="微软雅黑" pitchFamily="34" charset="-122"/>
              </a:rPr>
              <a:t>640*480</a:t>
            </a:r>
            <a:r>
              <a:rPr lang="zh-CN" altLang="en-US" sz="1600" b="0" smtClean="0">
                <a:solidFill>
                  <a:schemeClr val="tx1"/>
                </a:solidFill>
                <a:latin typeface="微软雅黑" pitchFamily="34" charset="-122"/>
                <a:ea typeface="微软雅黑" pitchFamily="34" charset="-122"/>
              </a:rPr>
              <a:t>（在项目中控标处于不利地位）；但是由于数字化建设，按照整体综合性解决方案的方式出现，价格低廉优势</a:t>
            </a:r>
            <a:endParaRPr lang="zh-CN" altLang="en-US" sz="1600">
              <a:solidFill>
                <a:schemeClr val="tx1"/>
              </a:solidFill>
            </a:endParaRPr>
          </a:p>
        </p:txBody>
      </p:sp>
      <p:sp>
        <p:nvSpPr>
          <p:cNvPr id="2" name="标题 1"/>
          <p:cNvSpPr>
            <a:spLocks noGrp="1"/>
          </p:cNvSpPr>
          <p:nvPr>
            <p:ph type="title"/>
            <p:custDataLst>
              <p:tags r:id="rId2"/>
            </p:custDataLst>
          </p:nvPr>
        </p:nvSpPr>
        <p:spPr/>
        <p:txBody>
          <a:bodyPr/>
          <a:lstStyle/>
          <a:p>
            <a:r>
              <a:rPr lang="en-US" altLang="zh-CN" smtClean="0"/>
              <a:t>VGA——X33</a:t>
            </a:r>
            <a:r>
              <a:rPr lang="zh-CN" altLang="en-US" smtClean="0"/>
              <a:t>系列</a:t>
            </a:r>
            <a:endParaRPr lang="zh-CN" altLang="en-US"/>
          </a:p>
        </p:txBody>
      </p:sp>
      <p:sp>
        <p:nvSpPr>
          <p:cNvPr id="17" name="矩形 16"/>
          <p:cNvSpPr/>
          <p:nvPr>
            <p:custDataLst>
              <p:tags r:id="rId3"/>
            </p:custDataLst>
          </p:nvPr>
        </p:nvSpPr>
        <p:spPr>
          <a:xfrm>
            <a:off x="549216" y="2463404"/>
            <a:ext cx="2616280" cy="137043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p:cNvSpPr/>
          <p:nvPr>
            <p:custDataLst>
              <p:tags r:id="rId4"/>
            </p:custDataLst>
          </p:nvPr>
        </p:nvSpPr>
        <p:spPr>
          <a:xfrm>
            <a:off x="3335298" y="2463404"/>
            <a:ext cx="2616280" cy="137043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custDataLst>
              <p:tags r:id="rId5"/>
            </p:custDataLst>
          </p:nvPr>
        </p:nvSpPr>
        <p:spPr>
          <a:xfrm>
            <a:off x="6121380" y="2476514"/>
            <a:ext cx="2616280" cy="137043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2" name="矩形 21"/>
          <p:cNvSpPr/>
          <p:nvPr>
            <p:custDataLst>
              <p:tags r:id="rId6"/>
            </p:custDataLst>
          </p:nvPr>
        </p:nvSpPr>
        <p:spPr>
          <a:xfrm>
            <a:off x="535753" y="1571612"/>
            <a:ext cx="2643206" cy="762026"/>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VGA</a:t>
            </a:r>
            <a:r>
              <a:rPr lang="zh-CN" altLang="en-US" sz="2000" smtClean="0">
                <a:effectLst>
                  <a:outerShdw blurRad="38100" dist="38100" dir="2700000" algn="tl">
                    <a:srgbClr val="000000">
                      <a:alpha val="43137"/>
                    </a:srgbClr>
                  </a:outerShdw>
                </a:effectLst>
                <a:latin typeface="Cambria Math" pitchFamily="18" charset="0"/>
                <a:ea typeface="华康俪金黑W8(P)"/>
              </a:rPr>
              <a:t>低照度摄像机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DS-2CD833F-E</a:t>
            </a:r>
            <a:endParaRPr lang="zh-CN" altLang="en-US" sz="2000">
              <a:effectLst>
                <a:outerShdw blurRad="38100" dist="38100" dir="2700000" algn="tl">
                  <a:srgbClr val="000000">
                    <a:alpha val="43137"/>
                  </a:srgbClr>
                </a:outerShdw>
              </a:effectLst>
              <a:latin typeface="Cambria Math" pitchFamily="18" charset="0"/>
              <a:ea typeface="华康俪金黑W8(P)"/>
            </a:endParaRPr>
          </a:p>
        </p:txBody>
      </p:sp>
      <p:sp>
        <p:nvSpPr>
          <p:cNvPr id="29" name="矩形 28"/>
          <p:cNvSpPr/>
          <p:nvPr>
            <p:custDataLst>
              <p:tags r:id="rId7"/>
            </p:custDataLst>
          </p:nvPr>
        </p:nvSpPr>
        <p:spPr>
          <a:xfrm>
            <a:off x="3321835" y="1571612"/>
            <a:ext cx="2643206" cy="762026"/>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VGA</a:t>
            </a:r>
            <a:r>
              <a:rPr lang="zh-CN" altLang="en-US" sz="2000" smtClean="0">
                <a:effectLst>
                  <a:outerShdw blurRad="38100" dist="38100" dir="2700000" algn="tl">
                    <a:srgbClr val="000000">
                      <a:alpha val="43137"/>
                    </a:srgbClr>
                  </a:outerShdw>
                </a:effectLst>
                <a:latin typeface="Cambria Math" pitchFamily="18" charset="0"/>
                <a:ea typeface="华康俪金黑W8(P)"/>
              </a:rPr>
              <a:t>低照度摄像机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DS-2CD8133F-E(I)</a:t>
            </a:r>
            <a:endParaRPr lang="zh-CN" altLang="en-US" sz="2000">
              <a:effectLst>
                <a:outerShdw blurRad="38100" dist="38100" dir="2700000" algn="tl">
                  <a:srgbClr val="000000">
                    <a:alpha val="43137"/>
                  </a:srgbClr>
                </a:outerShdw>
              </a:effectLst>
              <a:latin typeface="Cambria Math" pitchFamily="18" charset="0"/>
              <a:ea typeface="华康俪金黑W8(P)"/>
            </a:endParaRPr>
          </a:p>
        </p:txBody>
      </p:sp>
      <p:sp>
        <p:nvSpPr>
          <p:cNvPr id="30" name="矩形 29"/>
          <p:cNvSpPr/>
          <p:nvPr>
            <p:custDataLst>
              <p:tags r:id="rId8"/>
            </p:custDataLst>
          </p:nvPr>
        </p:nvSpPr>
        <p:spPr>
          <a:xfrm>
            <a:off x="6107917" y="1571612"/>
            <a:ext cx="2643206" cy="762026"/>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VGA</a:t>
            </a:r>
            <a:r>
              <a:rPr lang="zh-CN" altLang="en-US" sz="2000" smtClean="0">
                <a:effectLst>
                  <a:outerShdw blurRad="38100" dist="38100" dir="2700000" algn="tl">
                    <a:srgbClr val="000000">
                      <a:alpha val="43137"/>
                    </a:srgbClr>
                  </a:outerShdw>
                </a:effectLst>
                <a:latin typeface="Cambria Math" pitchFamily="18" charset="0"/>
                <a:ea typeface="华康俪金黑W8(P)"/>
              </a:rPr>
              <a:t>低照度摄像机</a:t>
            </a:r>
            <a:endParaRPr lang="en-US" altLang="zh-CN" sz="200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DS-2CD8233F-E(I)</a:t>
            </a:r>
            <a:endParaRPr lang="zh-CN" altLang="en-US" sz="2000">
              <a:effectLst>
                <a:outerShdw blurRad="38100" dist="38100" dir="2700000" algn="tl">
                  <a:srgbClr val="000000">
                    <a:alpha val="43137"/>
                  </a:srgbClr>
                </a:outerShdw>
              </a:effectLst>
              <a:latin typeface="Cambria Math" pitchFamily="18" charset="0"/>
              <a:ea typeface="华康俪金黑W8(P)"/>
            </a:endParaRPr>
          </a:p>
        </p:txBody>
      </p:sp>
      <p:pic>
        <p:nvPicPr>
          <p:cNvPr id="20" name="图片 19" descr="筒机6副本.png"/>
          <p:cNvPicPr>
            <a:picLocks noChangeAspect="1"/>
          </p:cNvPicPr>
          <p:nvPr>
            <p:custDataLst>
              <p:tags r:id="rId9"/>
            </p:custDataLst>
          </p:nvPr>
        </p:nvPicPr>
        <p:blipFill>
          <a:blip r:embed="rId15"/>
          <a:stretch>
            <a:fillRect/>
          </a:stretch>
        </p:blipFill>
        <p:spPr>
          <a:xfrm>
            <a:off x="6208924" y="2731099"/>
            <a:ext cx="2441192" cy="861262"/>
          </a:xfrm>
          <a:prstGeom prst="rect">
            <a:avLst/>
          </a:prstGeom>
        </p:spPr>
      </p:pic>
      <p:pic>
        <p:nvPicPr>
          <p:cNvPr id="23" name="图片 22" descr="枪机4-365平台枪机副本.png"/>
          <p:cNvPicPr>
            <a:picLocks noChangeAspect="1"/>
          </p:cNvPicPr>
          <p:nvPr>
            <p:custDataLst>
              <p:tags r:id="rId10"/>
            </p:custDataLst>
          </p:nvPr>
        </p:nvPicPr>
        <p:blipFill>
          <a:blip r:embed="rId16"/>
          <a:stretch>
            <a:fillRect/>
          </a:stretch>
        </p:blipFill>
        <p:spPr>
          <a:xfrm>
            <a:off x="736050" y="2586815"/>
            <a:ext cx="2242613" cy="1123610"/>
          </a:xfrm>
          <a:prstGeom prst="rect">
            <a:avLst/>
          </a:prstGeom>
        </p:spPr>
      </p:pic>
      <p:pic>
        <p:nvPicPr>
          <p:cNvPr id="24" name="图片 23" descr="8133-E副本.png"/>
          <p:cNvPicPr>
            <a:picLocks noChangeAspect="1"/>
          </p:cNvPicPr>
          <p:nvPr>
            <p:custDataLst>
              <p:tags r:id="rId11"/>
            </p:custDataLst>
          </p:nvPr>
        </p:nvPicPr>
        <p:blipFill>
          <a:blip r:embed="rId17"/>
          <a:stretch>
            <a:fillRect/>
          </a:stretch>
        </p:blipFill>
        <p:spPr>
          <a:xfrm>
            <a:off x="4292442" y="2577116"/>
            <a:ext cx="701992" cy="1143008"/>
          </a:xfrm>
          <a:prstGeom prst="rect">
            <a:avLst/>
          </a:prstGeom>
        </p:spPr>
      </p:pic>
    </p:spTree>
    <p:extLst>
      <p:ext uri="{BB962C8B-B14F-4D97-AF65-F5344CB8AC3E}">
        <p14:creationId xmlns:p14="http://schemas.microsoft.com/office/powerpoint/2010/main" val="1918096651"/>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14876" y="3741567"/>
            <a:ext cx="3464755" cy="171451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相对</a:t>
            </a:r>
            <a:r>
              <a:rPr lang="en-US" altLang="zh-CN" sz="1600" b="0" smtClean="0">
                <a:solidFill>
                  <a:schemeClr val="tx1"/>
                </a:solidFill>
                <a:latin typeface="微软雅黑" pitchFamily="34" charset="-122"/>
                <a:ea typeface="微软雅黑" pitchFamily="34" charset="-122"/>
              </a:rPr>
              <a:t>7133</a:t>
            </a:r>
            <a:r>
              <a:rPr lang="zh-CN" altLang="en-US" sz="1600" b="0" smtClean="0">
                <a:solidFill>
                  <a:schemeClr val="tx1"/>
                </a:solidFill>
                <a:latin typeface="微软雅黑" pitchFamily="34" charset="-122"/>
                <a:ea typeface="微软雅黑" pitchFamily="34" charset="-122"/>
              </a:rPr>
              <a:t>属于定焦、外观小巧美观；楼宇内电梯、对外观要求比较高的区域；（没有变焦要求的区域，极力推荐，性价比高）</a:t>
            </a:r>
            <a:endParaRPr lang="zh-CN" altLang="en-US" sz="1600">
              <a:solidFill>
                <a:srgbClr val="C00000"/>
              </a:solidFill>
            </a:endParaRPr>
          </a:p>
        </p:txBody>
      </p:sp>
      <p:sp>
        <p:nvSpPr>
          <p:cNvPr id="12" name="矩形 11"/>
          <p:cNvSpPr/>
          <p:nvPr>
            <p:custDataLst>
              <p:tags r:id="rId2"/>
            </p:custDataLst>
          </p:nvPr>
        </p:nvSpPr>
        <p:spPr>
          <a:xfrm>
            <a:off x="571472" y="3741569"/>
            <a:ext cx="3929089" cy="3071807"/>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智能楼宇这内的标清室内半球的数目是最多的，数字化发展是方向，网络标清半球的要求将会越来越多。这一款</a:t>
            </a:r>
            <a:r>
              <a:rPr lang="en-US" altLang="zh-CN" sz="1600" b="0" smtClean="0">
                <a:solidFill>
                  <a:schemeClr val="tx1"/>
                </a:solidFill>
                <a:latin typeface="微软雅黑" pitchFamily="34" charset="-122"/>
                <a:ea typeface="微软雅黑" pitchFamily="34" charset="-122"/>
              </a:rPr>
              <a:t>33</a:t>
            </a:r>
            <a:r>
              <a:rPr lang="zh-CN" altLang="en-US" sz="1600" b="0" smtClean="0">
                <a:solidFill>
                  <a:schemeClr val="tx1"/>
                </a:solidFill>
                <a:latin typeface="微软雅黑" pitchFamily="34" charset="-122"/>
                <a:ea typeface="微软雅黑" pitchFamily="34" charset="-122"/>
              </a:rPr>
              <a:t>系列的半球，低照度效果好，但由于图像传感器只有</a:t>
            </a:r>
            <a:r>
              <a:rPr lang="en-US" altLang="zh-CN" sz="1600" b="0" smtClean="0">
                <a:solidFill>
                  <a:schemeClr val="tx1"/>
                </a:solidFill>
                <a:latin typeface="微软雅黑" pitchFamily="34" charset="-122"/>
                <a:ea typeface="微软雅黑" pitchFamily="34" charset="-122"/>
              </a:rPr>
              <a:t>1/4</a:t>
            </a:r>
            <a:r>
              <a:rPr lang="zh-CN" altLang="en-US" sz="1600" b="0" smtClean="0">
                <a:solidFill>
                  <a:schemeClr val="tx1"/>
                </a:solidFill>
                <a:latin typeface="微软雅黑" pitchFamily="34" charset="-122"/>
                <a:ea typeface="微软雅黑" pitchFamily="34" charset="-122"/>
              </a:rPr>
              <a:t>的</a:t>
            </a:r>
            <a:r>
              <a:rPr lang="en-US" altLang="zh-CN" sz="1600" b="0" smtClean="0">
                <a:solidFill>
                  <a:schemeClr val="tx1"/>
                </a:solidFill>
                <a:latin typeface="微软雅黑" pitchFamily="34" charset="-122"/>
                <a:ea typeface="微软雅黑" pitchFamily="34" charset="-122"/>
              </a:rPr>
              <a:t>CMOS,</a:t>
            </a:r>
            <a:r>
              <a:rPr lang="zh-CN" altLang="en-US" sz="1600" b="0" smtClean="0">
                <a:solidFill>
                  <a:schemeClr val="tx1"/>
                </a:solidFill>
                <a:latin typeface="微软雅黑" pitchFamily="34" charset="-122"/>
                <a:ea typeface="微软雅黑" pitchFamily="34" charset="-122"/>
              </a:rPr>
              <a:t>分辨率图像只有</a:t>
            </a:r>
            <a:r>
              <a:rPr lang="en-US" altLang="zh-CN" sz="1600" b="0" smtClean="0">
                <a:solidFill>
                  <a:schemeClr val="tx1"/>
                </a:solidFill>
                <a:latin typeface="微软雅黑" pitchFamily="34" charset="-122"/>
                <a:ea typeface="微软雅黑" pitchFamily="34" charset="-122"/>
              </a:rPr>
              <a:t>640*480</a:t>
            </a:r>
            <a:r>
              <a:rPr lang="zh-CN" altLang="en-US" sz="1600" b="0" smtClean="0">
                <a:solidFill>
                  <a:schemeClr val="tx1"/>
                </a:solidFill>
                <a:latin typeface="微软雅黑" pitchFamily="34" charset="-122"/>
                <a:ea typeface="微软雅黑" pitchFamily="34" charset="-122"/>
              </a:rPr>
              <a:t>（在项目中控标处于不利地位）；但是如果按照整体解决方案的模式出现，相比</a:t>
            </a:r>
            <a:r>
              <a:rPr lang="en-US" altLang="zh-CN" sz="1600" b="0" smtClean="0">
                <a:solidFill>
                  <a:schemeClr val="tx1"/>
                </a:solidFill>
                <a:latin typeface="微软雅黑" pitchFamily="34" charset="-122"/>
                <a:ea typeface="微软雅黑" pitchFamily="34" charset="-122"/>
              </a:rPr>
              <a:t>93</a:t>
            </a:r>
            <a:r>
              <a:rPr lang="zh-CN" altLang="en-US" sz="1600" b="0" smtClean="0">
                <a:solidFill>
                  <a:schemeClr val="tx1"/>
                </a:solidFill>
                <a:latin typeface="微软雅黑" pitchFamily="34" charset="-122"/>
                <a:ea typeface="微软雅黑" pitchFamily="34" charset="-122"/>
              </a:rPr>
              <a:t>系列的具有很大的价格优势</a:t>
            </a:r>
            <a:endParaRPr lang="zh-CN" altLang="en-US" sz="1600">
              <a:solidFill>
                <a:schemeClr val="tx1"/>
              </a:solidFill>
            </a:endParaRPr>
          </a:p>
        </p:txBody>
      </p:sp>
      <p:sp>
        <p:nvSpPr>
          <p:cNvPr id="2" name="标题 1"/>
          <p:cNvSpPr>
            <a:spLocks noGrp="1"/>
          </p:cNvSpPr>
          <p:nvPr>
            <p:ph type="title"/>
            <p:custDataLst>
              <p:tags r:id="rId3"/>
            </p:custDataLst>
          </p:nvPr>
        </p:nvSpPr>
        <p:spPr>
          <a:xfrm>
            <a:off x="457200" y="44624"/>
            <a:ext cx="8229600" cy="1143000"/>
          </a:xfrm>
        </p:spPr>
        <p:txBody>
          <a:bodyPr/>
          <a:lstStyle/>
          <a:p>
            <a:r>
              <a:rPr lang="en-US" altLang="zh-CN" smtClean="0"/>
              <a:t>VGA——X33</a:t>
            </a:r>
            <a:r>
              <a:rPr lang="zh-CN" altLang="en-US" smtClean="0"/>
              <a:t>系列</a:t>
            </a:r>
            <a:endParaRPr lang="zh-CN" altLang="en-US"/>
          </a:p>
        </p:txBody>
      </p:sp>
      <p:sp>
        <p:nvSpPr>
          <p:cNvPr id="14" name="矩形 13"/>
          <p:cNvSpPr/>
          <p:nvPr>
            <p:custDataLst>
              <p:tags r:id="rId4"/>
            </p:custDataLst>
          </p:nvPr>
        </p:nvSpPr>
        <p:spPr>
          <a:xfrm>
            <a:off x="4797615" y="1870499"/>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custDataLst>
              <p:tags r:id="rId5"/>
            </p:custDataLst>
          </p:nvPr>
        </p:nvSpPr>
        <p:spPr>
          <a:xfrm>
            <a:off x="822555" y="102692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VGA</a:t>
            </a:r>
            <a:r>
              <a:rPr lang="zh-CN" altLang="en-US" sz="2000" smtClean="0">
                <a:effectLst>
                  <a:outerShdw blurRad="38100" dist="38100" dir="2700000" algn="tl">
                    <a:srgbClr val="000000">
                      <a:alpha val="43137"/>
                    </a:srgbClr>
                  </a:outerShdw>
                </a:effectLst>
                <a:latin typeface="Cambria Math" pitchFamily="18" charset="0"/>
                <a:ea typeface="华康俪金黑W8(P)"/>
              </a:rPr>
              <a:t>低照度</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DS-2CD733F-E(I)</a:t>
            </a:r>
            <a:endParaRPr lang="zh-CN" altLang="en-US" sz="2000">
              <a:latin typeface="Cambria Math" pitchFamily="18" charset="0"/>
              <a:ea typeface="华康俪金黑W8(P)"/>
            </a:endParaRPr>
          </a:p>
        </p:txBody>
      </p:sp>
      <p:sp>
        <p:nvSpPr>
          <p:cNvPr id="23" name="矩形 22"/>
          <p:cNvSpPr/>
          <p:nvPr>
            <p:custDataLst>
              <p:tags r:id="rId6"/>
            </p:custDataLst>
          </p:nvPr>
        </p:nvSpPr>
        <p:spPr>
          <a:xfrm>
            <a:off x="4715938" y="102692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effectLst>
                  <a:outerShdw blurRad="38100" dist="38100" dir="2700000" algn="tl">
                    <a:srgbClr val="000000">
                      <a:alpha val="43137"/>
                    </a:srgbClr>
                  </a:outerShdw>
                </a:effectLst>
                <a:latin typeface="Cambria Math" pitchFamily="18" charset="0"/>
                <a:ea typeface="华康俪金黑W8(P)"/>
              </a:rPr>
              <a:t>VGA</a:t>
            </a:r>
            <a:r>
              <a:rPr lang="zh-CN" altLang="en-US" sz="2000" smtClean="0">
                <a:effectLst>
                  <a:outerShdw blurRad="38100" dist="38100" dir="2700000" algn="tl">
                    <a:srgbClr val="000000">
                      <a:alpha val="43137"/>
                    </a:srgbClr>
                  </a:outerShdw>
                </a:effectLst>
                <a:latin typeface="Cambria Math" pitchFamily="18" charset="0"/>
                <a:ea typeface="华康俪金黑W8(P)"/>
              </a:rPr>
              <a:t>低照度</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DS-2CD7133F-E</a:t>
            </a:r>
            <a:endParaRPr lang="zh-CN" altLang="en-US" sz="2000">
              <a:latin typeface="Cambria Math" pitchFamily="18" charset="0"/>
              <a:ea typeface="华康俪金黑W8(P)"/>
            </a:endParaRPr>
          </a:p>
        </p:txBody>
      </p:sp>
      <p:sp>
        <p:nvSpPr>
          <p:cNvPr id="28" name="矩形 27"/>
          <p:cNvSpPr/>
          <p:nvPr>
            <p:custDataLst>
              <p:tags r:id="rId7"/>
            </p:custDataLst>
          </p:nvPr>
        </p:nvSpPr>
        <p:spPr>
          <a:xfrm>
            <a:off x="904232" y="1870499"/>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3" name="图片 12" descr="半球6-365平台半球带红外副本.png"/>
          <p:cNvPicPr>
            <a:picLocks noChangeAspect="1"/>
          </p:cNvPicPr>
          <p:nvPr>
            <p:custDataLst>
              <p:tags r:id="rId8"/>
            </p:custDataLst>
          </p:nvPr>
        </p:nvPicPr>
        <p:blipFill>
          <a:blip r:embed="rId13"/>
          <a:stretch>
            <a:fillRect/>
          </a:stretch>
        </p:blipFill>
        <p:spPr>
          <a:xfrm>
            <a:off x="1733886" y="1948775"/>
            <a:ext cx="1639968" cy="1571640"/>
          </a:xfrm>
          <a:prstGeom prst="rect">
            <a:avLst/>
          </a:prstGeom>
        </p:spPr>
      </p:pic>
      <p:pic>
        <p:nvPicPr>
          <p:cNvPr id="17" name="图片 16" descr="DS-2CD7133-E DS-2CD7153-E.png"/>
          <p:cNvPicPr>
            <a:picLocks noChangeAspect="1"/>
          </p:cNvPicPr>
          <p:nvPr>
            <p:custDataLst>
              <p:tags r:id="rId9"/>
            </p:custDataLst>
          </p:nvPr>
        </p:nvPicPr>
        <p:blipFill>
          <a:blip r:embed="rId14"/>
          <a:stretch>
            <a:fillRect/>
          </a:stretch>
        </p:blipFill>
        <p:spPr>
          <a:xfrm>
            <a:off x="5567917" y="2121991"/>
            <a:ext cx="1758672" cy="1225208"/>
          </a:xfrm>
          <a:prstGeom prst="rect">
            <a:avLst/>
          </a:prstGeom>
        </p:spPr>
      </p:pic>
    </p:spTree>
    <p:extLst>
      <p:ext uri="{BB962C8B-B14F-4D97-AF65-F5344CB8AC3E}">
        <p14:creationId xmlns:p14="http://schemas.microsoft.com/office/powerpoint/2010/main" val="193794413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1" animBg="1"/>
      <p:bldP spid="23" grpId="2"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14876" y="4286257"/>
            <a:ext cx="3464755" cy="92869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室外</a:t>
            </a:r>
            <a:r>
              <a:rPr lang="en-US" altLang="zh-CN" sz="1600" b="0" smtClean="0">
                <a:solidFill>
                  <a:schemeClr val="tx1"/>
                </a:solidFill>
                <a:latin typeface="微软雅黑" pitchFamily="34" charset="-122"/>
                <a:ea typeface="微软雅黑" pitchFamily="34" charset="-122"/>
              </a:rPr>
              <a:t>130</a:t>
            </a:r>
            <a:r>
              <a:rPr lang="zh-CN" altLang="en-US" sz="1600" b="0" smtClean="0">
                <a:solidFill>
                  <a:schemeClr val="tx1"/>
                </a:solidFill>
                <a:latin typeface="微软雅黑" pitchFamily="34" charset="-122"/>
                <a:ea typeface="微软雅黑" pitchFamily="34" charset="-122"/>
              </a:rPr>
              <a:t>万高清，带</a:t>
            </a:r>
            <a:r>
              <a:rPr lang="en-US" altLang="zh-CN" sz="1600" b="0" smtClean="0">
                <a:solidFill>
                  <a:schemeClr val="tx1"/>
                </a:solidFill>
                <a:latin typeface="微软雅黑" pitchFamily="34" charset="-122"/>
                <a:ea typeface="微软雅黑" pitchFamily="34" charset="-122"/>
              </a:rPr>
              <a:t>2.7-9mm</a:t>
            </a:r>
            <a:r>
              <a:rPr lang="zh-CN" altLang="en-US" sz="1600" b="0" smtClean="0">
                <a:solidFill>
                  <a:schemeClr val="tx1"/>
                </a:solidFill>
                <a:latin typeface="微软雅黑" pitchFamily="34" charset="-122"/>
                <a:ea typeface="微软雅黑" pitchFamily="34" charset="-122"/>
              </a:rPr>
              <a:t>的变焦调节，有利于控标</a:t>
            </a:r>
            <a:endParaRPr lang="zh-CN" altLang="en-US" sz="1600">
              <a:solidFill>
                <a:srgbClr val="C00000"/>
              </a:solidFill>
            </a:endParaRPr>
          </a:p>
        </p:txBody>
      </p:sp>
      <p:sp>
        <p:nvSpPr>
          <p:cNvPr id="12" name="矩形 11"/>
          <p:cNvSpPr/>
          <p:nvPr>
            <p:custDataLst>
              <p:tags r:id="rId2"/>
            </p:custDataLst>
          </p:nvPr>
        </p:nvSpPr>
        <p:spPr>
          <a:xfrm>
            <a:off x="821493" y="4286259"/>
            <a:ext cx="3464755" cy="50006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明星产品，性价比高</a:t>
            </a:r>
            <a:endParaRPr lang="zh-CN" altLang="en-US" sz="1600">
              <a:solidFill>
                <a:schemeClr val="tx1"/>
              </a:solidFill>
            </a:endParaRPr>
          </a:p>
        </p:txBody>
      </p:sp>
      <p:sp>
        <p:nvSpPr>
          <p:cNvPr id="2" name="标题 1"/>
          <p:cNvSpPr>
            <a:spLocks noGrp="1"/>
          </p:cNvSpPr>
          <p:nvPr>
            <p:ph type="title"/>
            <p:custDataLst>
              <p:tags r:id="rId3"/>
            </p:custDataLst>
          </p:nvPr>
        </p:nvSpPr>
        <p:spPr/>
        <p:txBody>
          <a:bodyPr/>
          <a:lstStyle/>
          <a:p>
            <a:r>
              <a:rPr lang="zh-CN" altLang="en-US" smtClean="0"/>
              <a:t>百万像素</a:t>
            </a:r>
            <a:r>
              <a:rPr lang="en-US" altLang="zh-CN" smtClean="0"/>
              <a:t>——X64</a:t>
            </a:r>
            <a:r>
              <a:rPr lang="zh-CN" altLang="en-US" smtClean="0"/>
              <a:t>系列</a:t>
            </a:r>
            <a:endParaRPr lang="zh-CN" altLang="en-US"/>
          </a:p>
        </p:txBody>
      </p:sp>
      <p:sp>
        <p:nvSpPr>
          <p:cNvPr id="14" name="矩形 13"/>
          <p:cNvSpPr/>
          <p:nvPr>
            <p:custDataLst>
              <p:tags r:id="rId4"/>
            </p:custDataLst>
          </p:nvPr>
        </p:nvSpPr>
        <p:spPr>
          <a:xfrm>
            <a:off x="4797615" y="2415189"/>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custDataLst>
              <p:tags r:id="rId5"/>
            </p:custDataLst>
          </p:nvPr>
        </p:nvSpPr>
        <p:spPr>
          <a:xfrm>
            <a:off x="822555" y="157161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130</a:t>
            </a:r>
            <a:r>
              <a:rPr lang="zh-CN" altLang="en-US" sz="2000" smtClean="0">
                <a:latin typeface="Cambria Math" pitchFamily="18" charset="0"/>
                <a:ea typeface="华康俪金黑W8(P)"/>
              </a:rPr>
              <a:t>万宽动态低照度</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DS-2CD864FWD-E</a:t>
            </a:r>
            <a:endParaRPr lang="zh-CN" altLang="en-US" sz="2000">
              <a:latin typeface="Cambria Math" pitchFamily="18" charset="0"/>
              <a:ea typeface="华康俪金黑W8(P)"/>
            </a:endParaRPr>
          </a:p>
        </p:txBody>
      </p:sp>
      <p:sp>
        <p:nvSpPr>
          <p:cNvPr id="23" name="矩形 22"/>
          <p:cNvSpPr/>
          <p:nvPr>
            <p:custDataLst>
              <p:tags r:id="rId6"/>
            </p:custDataLst>
          </p:nvPr>
        </p:nvSpPr>
        <p:spPr>
          <a:xfrm>
            <a:off x="4715938" y="157161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130</a:t>
            </a:r>
            <a:r>
              <a:rPr lang="zh-CN" altLang="en-US" sz="2000" smtClean="0">
                <a:latin typeface="Cambria Math" pitchFamily="18" charset="0"/>
                <a:ea typeface="华康俪金黑W8(P)"/>
              </a:rPr>
              <a:t>万宽动态红外</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DS-2CD8264FWD-EI(S)(Z)</a:t>
            </a:r>
            <a:endParaRPr lang="zh-CN" altLang="en-US" sz="2000">
              <a:latin typeface="Cambria Math" pitchFamily="18" charset="0"/>
              <a:ea typeface="华康俪金黑W8(P)"/>
            </a:endParaRPr>
          </a:p>
        </p:txBody>
      </p:sp>
      <p:sp>
        <p:nvSpPr>
          <p:cNvPr id="28" name="矩形 27"/>
          <p:cNvSpPr/>
          <p:nvPr>
            <p:custDataLst>
              <p:tags r:id="rId7"/>
            </p:custDataLst>
          </p:nvPr>
        </p:nvSpPr>
        <p:spPr>
          <a:xfrm>
            <a:off x="904232" y="2415189"/>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1" name="图片 10" descr="枪机4-365平台枪机副本.png"/>
          <p:cNvPicPr>
            <a:picLocks noChangeAspect="1"/>
          </p:cNvPicPr>
          <p:nvPr>
            <p:custDataLst>
              <p:tags r:id="rId8"/>
            </p:custDataLst>
          </p:nvPr>
        </p:nvPicPr>
        <p:blipFill>
          <a:blip r:embed="rId13"/>
          <a:stretch>
            <a:fillRect/>
          </a:stretch>
        </p:blipFill>
        <p:spPr>
          <a:xfrm>
            <a:off x="1042440" y="2522018"/>
            <a:ext cx="3022860" cy="1514535"/>
          </a:xfrm>
          <a:prstGeom prst="rect">
            <a:avLst/>
          </a:prstGeom>
        </p:spPr>
      </p:pic>
      <p:pic>
        <p:nvPicPr>
          <p:cNvPr id="15" name="图片 14" descr="筒机6副本.png"/>
          <p:cNvPicPr>
            <a:picLocks noChangeAspect="1"/>
          </p:cNvPicPr>
          <p:nvPr>
            <p:custDataLst>
              <p:tags r:id="rId9"/>
            </p:custDataLst>
          </p:nvPr>
        </p:nvPicPr>
        <p:blipFill>
          <a:blip r:embed="rId14"/>
          <a:stretch>
            <a:fillRect/>
          </a:stretch>
        </p:blipFill>
        <p:spPr>
          <a:xfrm>
            <a:off x="4916073" y="2739079"/>
            <a:ext cx="3062361" cy="1080413"/>
          </a:xfrm>
          <a:prstGeom prst="rect">
            <a:avLst/>
          </a:prstGeom>
        </p:spPr>
      </p:pic>
    </p:spTree>
    <p:extLst>
      <p:ext uri="{BB962C8B-B14F-4D97-AF65-F5344CB8AC3E}">
        <p14:creationId xmlns:p14="http://schemas.microsoft.com/office/powerpoint/2010/main" val="128159837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1" animBg="1"/>
      <p:bldP spid="23" grpId="2"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14876" y="4143381"/>
            <a:ext cx="3464755" cy="207170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小巧美观大方、高清建设化建设的一些对外观要求比较高的区域使用，同时期价格优势，项目中有高清要求的，但是没有预算价格比较低的，可以考虑推荐）</a:t>
            </a:r>
            <a:endParaRPr lang="zh-CN" altLang="en-US" sz="1600">
              <a:solidFill>
                <a:srgbClr val="C00000"/>
              </a:solidFill>
            </a:endParaRPr>
          </a:p>
        </p:txBody>
      </p:sp>
      <p:sp>
        <p:nvSpPr>
          <p:cNvPr id="2" name="标题 1"/>
          <p:cNvSpPr>
            <a:spLocks noGrp="1"/>
          </p:cNvSpPr>
          <p:nvPr>
            <p:ph type="title"/>
            <p:custDataLst>
              <p:tags r:id="rId2"/>
            </p:custDataLst>
          </p:nvPr>
        </p:nvSpPr>
        <p:spPr/>
        <p:txBody>
          <a:bodyPr/>
          <a:lstStyle/>
          <a:p>
            <a:r>
              <a:rPr lang="zh-CN" altLang="en-US" smtClean="0"/>
              <a:t>百万像素</a:t>
            </a:r>
            <a:r>
              <a:rPr lang="en-US" altLang="zh-CN" smtClean="0"/>
              <a:t>——X64</a:t>
            </a:r>
            <a:r>
              <a:rPr lang="zh-CN" altLang="en-US" smtClean="0"/>
              <a:t>系列</a:t>
            </a:r>
            <a:endParaRPr lang="zh-CN" altLang="en-US"/>
          </a:p>
        </p:txBody>
      </p:sp>
      <p:sp>
        <p:nvSpPr>
          <p:cNvPr id="14" name="矩形 13"/>
          <p:cNvSpPr/>
          <p:nvPr>
            <p:custDataLst>
              <p:tags r:id="rId3"/>
            </p:custDataLst>
          </p:nvPr>
        </p:nvSpPr>
        <p:spPr>
          <a:xfrm>
            <a:off x="4797615" y="2272313"/>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custDataLst>
              <p:tags r:id="rId4"/>
            </p:custDataLst>
          </p:nvPr>
        </p:nvSpPr>
        <p:spPr>
          <a:xfrm>
            <a:off x="822555" y="142873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130</a:t>
            </a:r>
            <a:r>
              <a:rPr lang="zh-CN" altLang="en-US" sz="2000" smtClean="0">
                <a:latin typeface="Cambria Math" pitchFamily="18" charset="0"/>
                <a:ea typeface="华康俪金黑W8(P)"/>
              </a:rPr>
              <a:t>万宽动态低照度</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DS-2CD764FWD-E(I)</a:t>
            </a:r>
            <a:endParaRPr lang="zh-CN" altLang="en-US" sz="2000">
              <a:latin typeface="Cambria Math" pitchFamily="18" charset="0"/>
              <a:ea typeface="华康俪金黑W8(P)"/>
            </a:endParaRPr>
          </a:p>
        </p:txBody>
      </p:sp>
      <p:sp>
        <p:nvSpPr>
          <p:cNvPr id="23" name="矩形 22"/>
          <p:cNvSpPr/>
          <p:nvPr>
            <p:custDataLst>
              <p:tags r:id="rId5"/>
            </p:custDataLst>
          </p:nvPr>
        </p:nvSpPr>
        <p:spPr>
          <a:xfrm>
            <a:off x="4715938" y="142873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130</a:t>
            </a:r>
            <a:r>
              <a:rPr lang="zh-CN" altLang="en-US" sz="2000" smtClean="0">
                <a:latin typeface="Cambria Math" pitchFamily="18" charset="0"/>
                <a:ea typeface="华康俪金黑W8(P)"/>
              </a:rPr>
              <a:t>万低照度</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DS-2CD7164-E</a:t>
            </a:r>
            <a:endParaRPr lang="zh-CN" altLang="en-US" sz="2000">
              <a:latin typeface="Cambria Math" pitchFamily="18" charset="0"/>
              <a:ea typeface="华康俪金黑W8(P)"/>
            </a:endParaRPr>
          </a:p>
        </p:txBody>
      </p:sp>
      <p:sp>
        <p:nvSpPr>
          <p:cNvPr id="28" name="矩形 27"/>
          <p:cNvSpPr/>
          <p:nvPr>
            <p:custDataLst>
              <p:tags r:id="rId6"/>
            </p:custDataLst>
          </p:nvPr>
        </p:nvSpPr>
        <p:spPr>
          <a:xfrm>
            <a:off x="904232" y="2272313"/>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3" name="图片 12" descr="半球6-365平台半球带红外副本.png"/>
          <p:cNvPicPr>
            <a:picLocks noChangeAspect="1"/>
          </p:cNvPicPr>
          <p:nvPr>
            <p:custDataLst>
              <p:tags r:id="rId7"/>
            </p:custDataLst>
          </p:nvPr>
        </p:nvPicPr>
        <p:blipFill>
          <a:blip r:embed="rId13"/>
          <a:stretch>
            <a:fillRect/>
          </a:stretch>
        </p:blipFill>
        <p:spPr>
          <a:xfrm>
            <a:off x="1733886" y="2350589"/>
            <a:ext cx="1639968" cy="1571640"/>
          </a:xfrm>
          <a:prstGeom prst="rect">
            <a:avLst/>
          </a:prstGeom>
        </p:spPr>
      </p:pic>
      <p:sp>
        <p:nvSpPr>
          <p:cNvPr id="11" name="矩形 10"/>
          <p:cNvSpPr/>
          <p:nvPr>
            <p:custDataLst>
              <p:tags r:id="rId8"/>
            </p:custDataLst>
          </p:nvPr>
        </p:nvSpPr>
        <p:spPr>
          <a:xfrm>
            <a:off x="821493" y="4143381"/>
            <a:ext cx="3464755" cy="92869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smtClean="0">
                <a:solidFill>
                  <a:schemeClr val="tx1"/>
                </a:solidFill>
                <a:latin typeface="微软雅黑" pitchFamily="34" charset="-122"/>
                <a:ea typeface="微软雅黑" pitchFamily="34" charset="-122"/>
              </a:rPr>
              <a:t>130</a:t>
            </a:r>
            <a:r>
              <a:rPr lang="zh-CN" altLang="en-US" sz="1600" b="0" smtClean="0">
                <a:solidFill>
                  <a:schemeClr val="tx1"/>
                </a:solidFill>
                <a:latin typeface="微软雅黑" pitchFamily="34" charset="-122"/>
                <a:ea typeface="微软雅黑" pitchFamily="34" charset="-122"/>
              </a:rPr>
              <a:t>万宽动态半球，属于主推的</a:t>
            </a:r>
            <a:r>
              <a:rPr lang="en-US" altLang="zh-CN" sz="1600" b="0" smtClean="0">
                <a:solidFill>
                  <a:schemeClr val="tx1"/>
                </a:solidFill>
                <a:latin typeface="微软雅黑" pitchFamily="34" charset="-122"/>
                <a:ea typeface="微软雅黑" pitchFamily="34" charset="-122"/>
              </a:rPr>
              <a:t>64</a:t>
            </a:r>
            <a:r>
              <a:rPr lang="zh-CN" altLang="en-US" sz="1600" b="0" smtClean="0">
                <a:solidFill>
                  <a:schemeClr val="tx1"/>
                </a:solidFill>
                <a:latin typeface="微软雅黑" pitchFamily="34" charset="-122"/>
                <a:ea typeface="微软雅黑" pitchFamily="34" charset="-122"/>
              </a:rPr>
              <a:t>系列</a:t>
            </a:r>
            <a:endParaRPr lang="zh-CN" altLang="en-US" sz="1600">
              <a:solidFill>
                <a:schemeClr val="tx1"/>
              </a:solidFill>
            </a:endParaRPr>
          </a:p>
        </p:txBody>
      </p:sp>
      <p:pic>
        <p:nvPicPr>
          <p:cNvPr id="15" name="图片 14" descr="DS-2CD7133-E DS-2CD7153-E.png"/>
          <p:cNvPicPr>
            <a:picLocks noChangeAspect="1"/>
          </p:cNvPicPr>
          <p:nvPr>
            <p:custDataLst>
              <p:tags r:id="rId9"/>
            </p:custDataLst>
          </p:nvPr>
        </p:nvPicPr>
        <p:blipFill>
          <a:blip r:embed="rId14"/>
          <a:stretch>
            <a:fillRect/>
          </a:stretch>
        </p:blipFill>
        <p:spPr>
          <a:xfrm>
            <a:off x="5567917" y="2523805"/>
            <a:ext cx="1758672" cy="1225208"/>
          </a:xfrm>
          <a:prstGeom prst="rect">
            <a:avLst/>
          </a:prstGeom>
        </p:spPr>
      </p:pic>
    </p:spTree>
    <p:extLst>
      <p:ext uri="{BB962C8B-B14F-4D97-AF65-F5344CB8AC3E}">
        <p14:creationId xmlns:p14="http://schemas.microsoft.com/office/powerpoint/2010/main" val="31471636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1" animBg="1"/>
      <p:bldP spid="23" grpId="2"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mtClean="0"/>
              <a:t>2</a:t>
            </a:r>
            <a:r>
              <a:rPr lang="zh-CN" altLang="en-US" smtClean="0"/>
              <a:t>百万像素</a:t>
            </a:r>
            <a:r>
              <a:rPr lang="en-US" altLang="zh-CN" smtClean="0"/>
              <a:t>——X55</a:t>
            </a:r>
            <a:r>
              <a:rPr lang="zh-CN" altLang="en-US" smtClean="0"/>
              <a:t>系列</a:t>
            </a:r>
            <a:endParaRPr lang="zh-CN" altLang="en-US"/>
          </a:p>
        </p:txBody>
      </p:sp>
      <p:sp>
        <p:nvSpPr>
          <p:cNvPr id="20" name="矩形 19"/>
          <p:cNvSpPr/>
          <p:nvPr>
            <p:custDataLst>
              <p:tags r:id="rId2"/>
            </p:custDataLst>
          </p:nvPr>
        </p:nvSpPr>
        <p:spPr>
          <a:xfrm>
            <a:off x="4714876" y="4214821"/>
            <a:ext cx="3464755" cy="57150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smtClean="0">
                <a:solidFill>
                  <a:schemeClr val="tx1"/>
                </a:solidFill>
                <a:latin typeface="微软雅黑" pitchFamily="34" charset="-122"/>
                <a:ea typeface="微软雅黑" pitchFamily="34" charset="-122"/>
              </a:rPr>
              <a:t>CCD</a:t>
            </a:r>
            <a:r>
              <a:rPr lang="zh-CN" altLang="en-US" sz="1600" b="0" smtClean="0">
                <a:solidFill>
                  <a:schemeClr val="tx1"/>
                </a:solidFill>
                <a:latin typeface="微软雅黑" pitchFamily="34" charset="-122"/>
                <a:ea typeface="微软雅黑" pitchFamily="34" charset="-122"/>
              </a:rPr>
              <a:t>传感器，相对价格比较贵；</a:t>
            </a:r>
            <a:endParaRPr lang="zh-CN" altLang="en-US" sz="1600">
              <a:solidFill>
                <a:schemeClr val="tx1"/>
              </a:solidFill>
            </a:endParaRPr>
          </a:p>
        </p:txBody>
      </p:sp>
      <p:sp>
        <p:nvSpPr>
          <p:cNvPr id="22" name="矩形 21"/>
          <p:cNvSpPr/>
          <p:nvPr>
            <p:custDataLst>
              <p:tags r:id="rId3"/>
            </p:custDataLst>
          </p:nvPr>
        </p:nvSpPr>
        <p:spPr>
          <a:xfrm>
            <a:off x="4715938"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200</a:t>
            </a:r>
            <a:r>
              <a:rPr lang="zh-CN" altLang="en-US" sz="2000" smtClean="0">
                <a:latin typeface="Cambria Math" pitchFamily="18" charset="0"/>
                <a:ea typeface="华康俪金黑W8(P)"/>
              </a:rPr>
              <a:t>万</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DS-2CD877BF</a:t>
            </a:r>
            <a:endParaRPr lang="zh-CN" altLang="en-US" sz="2000">
              <a:latin typeface="Cambria Math" pitchFamily="18" charset="0"/>
              <a:ea typeface="华康俪金黑W8(P)"/>
            </a:endParaRPr>
          </a:p>
        </p:txBody>
      </p:sp>
      <p:sp>
        <p:nvSpPr>
          <p:cNvPr id="24" name="矩形 23"/>
          <p:cNvSpPr/>
          <p:nvPr>
            <p:custDataLst>
              <p:tags r:id="rId4"/>
            </p:custDataLst>
          </p:nvPr>
        </p:nvSpPr>
        <p:spPr>
          <a:xfrm>
            <a:off x="4797615" y="2343751"/>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25" name="图片 24" descr="枪机4-365平台枪机副本.png"/>
          <p:cNvPicPr>
            <a:picLocks noChangeAspect="1"/>
          </p:cNvPicPr>
          <p:nvPr>
            <p:custDataLst>
              <p:tags r:id="rId5"/>
            </p:custDataLst>
          </p:nvPr>
        </p:nvPicPr>
        <p:blipFill>
          <a:blip r:embed="rId13"/>
          <a:stretch>
            <a:fillRect/>
          </a:stretch>
        </p:blipFill>
        <p:spPr>
          <a:xfrm>
            <a:off x="4935823" y="2450580"/>
            <a:ext cx="3022860" cy="1514535"/>
          </a:xfrm>
          <a:prstGeom prst="rect">
            <a:avLst/>
          </a:prstGeom>
        </p:spPr>
      </p:pic>
      <p:sp>
        <p:nvSpPr>
          <p:cNvPr id="26" name="矩形 25"/>
          <p:cNvSpPr/>
          <p:nvPr>
            <p:custDataLst>
              <p:tags r:id="rId6"/>
            </p:custDataLst>
          </p:nvPr>
        </p:nvSpPr>
        <p:spPr>
          <a:xfrm>
            <a:off x="821493" y="4214819"/>
            <a:ext cx="3464755" cy="200026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低照度效果，性价比高，</a:t>
            </a:r>
            <a:r>
              <a:rPr lang="en-US" altLang="zh-CN" sz="1600" b="0" smtClean="0">
                <a:solidFill>
                  <a:schemeClr val="tx1"/>
                </a:solidFill>
                <a:latin typeface="微软雅黑" pitchFamily="34" charset="-122"/>
                <a:ea typeface="微软雅黑" pitchFamily="34" charset="-122"/>
              </a:rPr>
              <a:t>200</a:t>
            </a:r>
            <a:r>
              <a:rPr lang="zh-CN" altLang="en-US" sz="1600" b="0" smtClean="0">
                <a:solidFill>
                  <a:schemeClr val="tx1"/>
                </a:solidFill>
                <a:latin typeface="微软雅黑" pitchFamily="34" charset="-122"/>
                <a:ea typeface="微软雅黑" pitchFamily="34" charset="-122"/>
              </a:rPr>
              <a:t>万在没有宽动态要求的，需要加大推广力度，较之</a:t>
            </a:r>
            <a:r>
              <a:rPr lang="en-US" altLang="zh-CN" sz="1600" b="0" smtClean="0">
                <a:solidFill>
                  <a:schemeClr val="tx1"/>
                </a:solidFill>
                <a:latin typeface="微软雅黑" pitchFamily="34" charset="-122"/>
                <a:ea typeface="微软雅黑" pitchFamily="34" charset="-122"/>
              </a:rPr>
              <a:t>854</a:t>
            </a:r>
            <a:r>
              <a:rPr lang="zh-CN" altLang="en-US" sz="1600" b="0" smtClean="0">
                <a:solidFill>
                  <a:schemeClr val="tx1"/>
                </a:solidFill>
                <a:latin typeface="微软雅黑" pitchFamily="34" charset="-122"/>
                <a:ea typeface="微软雅黑" pitchFamily="34" charset="-122"/>
              </a:rPr>
              <a:t>有很大的价格优势，同时这款摄像机有</a:t>
            </a:r>
            <a:r>
              <a:rPr lang="en-US" altLang="zh-CN" sz="1600" b="0" smtClean="0">
                <a:solidFill>
                  <a:schemeClr val="tx1"/>
                </a:solidFill>
                <a:latin typeface="微软雅黑" pitchFamily="34" charset="-122"/>
                <a:ea typeface="微软雅黑" pitchFamily="34" charset="-122"/>
              </a:rPr>
              <a:t>SDI</a:t>
            </a:r>
            <a:r>
              <a:rPr lang="zh-CN" altLang="en-US" sz="1600" b="0" smtClean="0">
                <a:solidFill>
                  <a:schemeClr val="tx1"/>
                </a:solidFill>
                <a:latin typeface="微软雅黑" pitchFamily="34" charset="-122"/>
                <a:ea typeface="微软雅黑" pitchFamily="34" charset="-122"/>
              </a:rPr>
              <a:t>口的机型，可以再项目中推广更有利于控标</a:t>
            </a:r>
            <a:endParaRPr lang="zh-CN" altLang="en-US" sz="1600">
              <a:solidFill>
                <a:srgbClr val="C00000"/>
              </a:solidFill>
            </a:endParaRPr>
          </a:p>
        </p:txBody>
      </p:sp>
      <p:sp>
        <p:nvSpPr>
          <p:cNvPr id="27" name="矩形 26"/>
          <p:cNvSpPr/>
          <p:nvPr>
            <p:custDataLst>
              <p:tags r:id="rId7"/>
            </p:custDataLst>
          </p:nvPr>
        </p:nvSpPr>
        <p:spPr>
          <a:xfrm>
            <a:off x="904232" y="2343751"/>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9" name="矩形 28"/>
          <p:cNvSpPr/>
          <p:nvPr>
            <p:custDataLst>
              <p:tags r:id="rId8"/>
            </p:custDataLst>
          </p:nvPr>
        </p:nvSpPr>
        <p:spPr>
          <a:xfrm>
            <a:off x="822555"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200</a:t>
            </a:r>
            <a:r>
              <a:rPr lang="zh-CN" altLang="en-US" sz="2000" smtClean="0">
                <a:latin typeface="Cambria Math" pitchFamily="18" charset="0"/>
                <a:ea typeface="华康俪金黑W8(P)"/>
              </a:rPr>
              <a:t>万低照度</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DS-2CD855F-E</a:t>
            </a:r>
            <a:endParaRPr lang="zh-CN" altLang="en-US" sz="2000">
              <a:latin typeface="Cambria Math" pitchFamily="18" charset="0"/>
              <a:ea typeface="华康俪金黑W8(P)"/>
            </a:endParaRPr>
          </a:p>
        </p:txBody>
      </p:sp>
      <p:pic>
        <p:nvPicPr>
          <p:cNvPr id="30" name="图片 29" descr="枪机4-365平台枪机副本.png"/>
          <p:cNvPicPr>
            <a:picLocks noChangeAspect="1"/>
          </p:cNvPicPr>
          <p:nvPr>
            <p:custDataLst>
              <p:tags r:id="rId9"/>
            </p:custDataLst>
          </p:nvPr>
        </p:nvPicPr>
        <p:blipFill>
          <a:blip r:embed="rId13"/>
          <a:stretch>
            <a:fillRect/>
          </a:stretch>
        </p:blipFill>
        <p:spPr>
          <a:xfrm>
            <a:off x="1042440" y="2450580"/>
            <a:ext cx="3022860" cy="1514535"/>
          </a:xfrm>
          <a:prstGeom prst="rect">
            <a:avLst/>
          </a:prstGeom>
        </p:spPr>
      </p:pic>
    </p:spTree>
    <p:extLst>
      <p:ext uri="{BB962C8B-B14F-4D97-AF65-F5344CB8AC3E}">
        <p14:creationId xmlns:p14="http://schemas.microsoft.com/office/powerpoint/2010/main" val="74640580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1" animBg="1"/>
      <p:bldP spid="24" grpId="2"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14876" y="4357695"/>
            <a:ext cx="3464755" cy="5715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smtClean="0">
                <a:solidFill>
                  <a:schemeClr val="tx1"/>
                </a:solidFill>
                <a:latin typeface="微软雅黑" pitchFamily="34" charset="-122"/>
                <a:ea typeface="微软雅黑" pitchFamily="34" charset="-122"/>
              </a:rPr>
              <a:t>200</a:t>
            </a:r>
            <a:r>
              <a:rPr lang="zh-CN" altLang="en-US" sz="1600" b="0" smtClean="0">
                <a:solidFill>
                  <a:schemeClr val="tx1"/>
                </a:solidFill>
                <a:latin typeface="微软雅黑" pitchFamily="34" charset="-122"/>
                <a:ea typeface="微软雅黑" pitchFamily="34" charset="-122"/>
              </a:rPr>
              <a:t>万宽动态半球</a:t>
            </a:r>
            <a:endParaRPr lang="zh-CN" altLang="en-US" sz="1600">
              <a:solidFill>
                <a:schemeClr val="tx1"/>
              </a:solidFill>
            </a:endParaRPr>
          </a:p>
        </p:txBody>
      </p:sp>
      <p:sp>
        <p:nvSpPr>
          <p:cNvPr id="2" name="标题 1"/>
          <p:cNvSpPr>
            <a:spLocks noGrp="1"/>
          </p:cNvSpPr>
          <p:nvPr>
            <p:ph type="title"/>
            <p:custDataLst>
              <p:tags r:id="rId2"/>
            </p:custDataLst>
          </p:nvPr>
        </p:nvSpPr>
        <p:spPr/>
        <p:txBody>
          <a:bodyPr/>
          <a:lstStyle/>
          <a:p>
            <a:r>
              <a:rPr lang="en-US" altLang="zh-CN" smtClean="0"/>
              <a:t>2</a:t>
            </a:r>
            <a:r>
              <a:rPr lang="zh-CN" altLang="en-US" smtClean="0"/>
              <a:t>百万像素</a:t>
            </a:r>
            <a:r>
              <a:rPr lang="en-US" altLang="zh-CN" smtClean="0"/>
              <a:t>——X55</a:t>
            </a:r>
            <a:r>
              <a:rPr lang="zh-CN" altLang="en-US" smtClean="0"/>
              <a:t>系列</a:t>
            </a:r>
            <a:endParaRPr lang="zh-CN" altLang="en-US"/>
          </a:p>
        </p:txBody>
      </p:sp>
      <p:sp>
        <p:nvSpPr>
          <p:cNvPr id="14" name="矩形 13"/>
          <p:cNvSpPr/>
          <p:nvPr>
            <p:custDataLst>
              <p:tags r:id="rId3"/>
            </p:custDataLst>
          </p:nvPr>
        </p:nvSpPr>
        <p:spPr>
          <a:xfrm>
            <a:off x="4797615" y="2486627"/>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custDataLst>
              <p:tags r:id="rId4"/>
            </p:custDataLst>
          </p:nvPr>
        </p:nvSpPr>
        <p:spPr>
          <a:xfrm>
            <a:off x="822555" y="164305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200</a:t>
            </a:r>
            <a:r>
              <a:rPr lang="zh-CN" altLang="en-US" sz="2000" smtClean="0">
                <a:latin typeface="Cambria Math" pitchFamily="18" charset="0"/>
                <a:ea typeface="华康俪金黑W8(P)"/>
              </a:rPr>
              <a:t>万低照</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DS-2CD755F-E</a:t>
            </a:r>
            <a:endParaRPr lang="zh-CN" altLang="en-US" sz="2000">
              <a:latin typeface="Cambria Math" pitchFamily="18" charset="0"/>
              <a:ea typeface="华康俪金黑W8(P)"/>
            </a:endParaRPr>
          </a:p>
        </p:txBody>
      </p:sp>
      <p:sp>
        <p:nvSpPr>
          <p:cNvPr id="23" name="矩形 22"/>
          <p:cNvSpPr/>
          <p:nvPr>
            <p:custDataLst>
              <p:tags r:id="rId5"/>
            </p:custDataLst>
          </p:nvPr>
        </p:nvSpPr>
        <p:spPr>
          <a:xfrm>
            <a:off x="4715938" y="164305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200</a:t>
            </a:r>
            <a:r>
              <a:rPr lang="zh-CN" altLang="en-US" sz="2000" smtClean="0">
                <a:latin typeface="Cambria Math" pitchFamily="18" charset="0"/>
                <a:ea typeface="华康俪金黑W8(P)"/>
              </a:rPr>
              <a:t>万宽动态</a:t>
            </a:r>
            <a:r>
              <a:rPr lang="zh-CN" altLang="zh-CN" sz="2000" smtClean="0">
                <a:latin typeface="Cambria Math" pitchFamily="18" charset="0"/>
                <a:ea typeface="华康俪金黑W8(P)"/>
              </a:rPr>
              <a:t>摄像机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DS-2CD754FWD-E</a:t>
            </a:r>
            <a:endParaRPr lang="zh-CN" altLang="en-US" sz="2000">
              <a:latin typeface="Cambria Math" pitchFamily="18" charset="0"/>
              <a:ea typeface="华康俪金黑W8(P)"/>
            </a:endParaRPr>
          </a:p>
        </p:txBody>
      </p:sp>
      <p:sp>
        <p:nvSpPr>
          <p:cNvPr id="28" name="矩形 27"/>
          <p:cNvSpPr/>
          <p:nvPr>
            <p:custDataLst>
              <p:tags r:id="rId6"/>
            </p:custDataLst>
          </p:nvPr>
        </p:nvSpPr>
        <p:spPr>
          <a:xfrm>
            <a:off x="904232" y="2486627"/>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3" name="图片 12" descr="半球6-365平台半球带红外副本.png"/>
          <p:cNvPicPr>
            <a:picLocks noChangeAspect="1"/>
          </p:cNvPicPr>
          <p:nvPr>
            <p:custDataLst>
              <p:tags r:id="rId7"/>
            </p:custDataLst>
          </p:nvPr>
        </p:nvPicPr>
        <p:blipFill>
          <a:blip r:embed="rId13"/>
          <a:stretch>
            <a:fillRect/>
          </a:stretch>
        </p:blipFill>
        <p:spPr>
          <a:xfrm>
            <a:off x="1733886" y="2564903"/>
            <a:ext cx="1639968" cy="1571640"/>
          </a:xfrm>
          <a:prstGeom prst="rect">
            <a:avLst/>
          </a:prstGeom>
        </p:spPr>
      </p:pic>
      <p:sp>
        <p:nvSpPr>
          <p:cNvPr id="11" name="矩形 10"/>
          <p:cNvSpPr/>
          <p:nvPr>
            <p:custDataLst>
              <p:tags r:id="rId8"/>
            </p:custDataLst>
          </p:nvPr>
        </p:nvSpPr>
        <p:spPr>
          <a:xfrm>
            <a:off x="821493" y="4357695"/>
            <a:ext cx="3464755" cy="5715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en-US" altLang="zh-CN" sz="1600" b="0" smtClean="0">
                <a:solidFill>
                  <a:schemeClr val="tx1"/>
                </a:solidFill>
                <a:latin typeface="微软雅黑" pitchFamily="34" charset="-122"/>
                <a:ea typeface="微软雅黑" pitchFamily="34" charset="-122"/>
              </a:rPr>
              <a:t>200</a:t>
            </a:r>
            <a:r>
              <a:rPr lang="zh-CN" altLang="en-US" sz="1600" b="0" smtClean="0">
                <a:solidFill>
                  <a:schemeClr val="tx1"/>
                </a:solidFill>
                <a:latin typeface="微软雅黑" pitchFamily="34" charset="-122"/>
                <a:ea typeface="微软雅黑" pitchFamily="34" charset="-122"/>
              </a:rPr>
              <a:t>万低照度半球，主推的</a:t>
            </a:r>
            <a:r>
              <a:rPr lang="en-US" altLang="zh-CN" sz="1600" b="0" smtClean="0">
                <a:solidFill>
                  <a:schemeClr val="tx1"/>
                </a:solidFill>
                <a:latin typeface="微软雅黑" pitchFamily="34" charset="-122"/>
                <a:ea typeface="微软雅黑" pitchFamily="34" charset="-122"/>
              </a:rPr>
              <a:t>55</a:t>
            </a:r>
            <a:r>
              <a:rPr lang="zh-CN" altLang="en-US" sz="1600" b="0" smtClean="0">
                <a:solidFill>
                  <a:schemeClr val="tx1"/>
                </a:solidFill>
                <a:latin typeface="微软雅黑" pitchFamily="34" charset="-122"/>
                <a:ea typeface="微软雅黑" pitchFamily="34" charset="-122"/>
              </a:rPr>
              <a:t>系列</a:t>
            </a:r>
            <a:endParaRPr lang="zh-CN" altLang="en-US" sz="1600" smtClean="0">
              <a:solidFill>
                <a:schemeClr val="tx1"/>
              </a:solidFill>
            </a:endParaRPr>
          </a:p>
          <a:p>
            <a:pPr lvl="0">
              <a:lnSpc>
                <a:spcPct val="150000"/>
              </a:lnSpc>
              <a:buClr>
                <a:srgbClr val="FF0000"/>
              </a:buClr>
              <a:buFont typeface="Wingdings" pitchFamily="2" charset="2"/>
              <a:buChar char="n"/>
            </a:pPr>
            <a:endParaRPr lang="zh-CN" altLang="en-US" sz="1600">
              <a:solidFill>
                <a:schemeClr val="tx1"/>
              </a:solidFill>
            </a:endParaRPr>
          </a:p>
        </p:txBody>
      </p:sp>
      <p:pic>
        <p:nvPicPr>
          <p:cNvPr id="10" name="图片 9" descr="半球6-365平台半球带红外副本.png"/>
          <p:cNvPicPr>
            <a:picLocks noChangeAspect="1"/>
          </p:cNvPicPr>
          <p:nvPr>
            <p:custDataLst>
              <p:tags r:id="rId9"/>
            </p:custDataLst>
          </p:nvPr>
        </p:nvPicPr>
        <p:blipFill>
          <a:blip r:embed="rId13"/>
          <a:stretch>
            <a:fillRect/>
          </a:stretch>
        </p:blipFill>
        <p:spPr>
          <a:xfrm>
            <a:off x="5627269" y="2564903"/>
            <a:ext cx="1639968" cy="1571640"/>
          </a:xfrm>
          <a:prstGeom prst="rect">
            <a:avLst/>
          </a:prstGeom>
        </p:spPr>
      </p:pic>
    </p:spTree>
    <p:extLst>
      <p:ext uri="{BB962C8B-B14F-4D97-AF65-F5344CB8AC3E}">
        <p14:creationId xmlns:p14="http://schemas.microsoft.com/office/powerpoint/2010/main" val="407290526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1" animBg="1"/>
      <p:bldP spid="23" grpId="2"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10"/>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摄像机选型</a:t>
            </a:r>
            <a:endParaRPr lang="zh-CN" altLang="en-US"/>
          </a:p>
        </p:txBody>
      </p:sp>
      <p:sp>
        <p:nvSpPr>
          <p:cNvPr id="5" name="圆角矩形 4"/>
          <p:cNvSpPr/>
          <p:nvPr>
            <p:custDataLst>
              <p:tags r:id="rId2"/>
            </p:custDataLst>
          </p:nvPr>
        </p:nvSpPr>
        <p:spPr>
          <a:xfrm>
            <a:off x="4143372" y="150017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形态选型</a:t>
            </a:r>
            <a:endParaRPr lang="zh-CN" altLang="en-US" sz="2000">
              <a:solidFill>
                <a:schemeClr val="tx1"/>
              </a:solidFill>
              <a:latin typeface="Verdana" pitchFamily="34" charset="0"/>
              <a:ea typeface="微软雅黑" pitchFamily="34" charset="-122"/>
            </a:endParaRPr>
          </a:p>
        </p:txBody>
      </p:sp>
      <p:sp>
        <p:nvSpPr>
          <p:cNvPr id="6" name="圆角矩形 5"/>
          <p:cNvSpPr/>
          <p:nvPr>
            <p:custDataLst>
              <p:tags r:id="rId3"/>
            </p:custDataLst>
          </p:nvPr>
        </p:nvSpPr>
        <p:spPr>
          <a:xfrm>
            <a:off x="4138613" y="3503660"/>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镜头选型</a:t>
            </a:r>
            <a:endParaRPr lang="zh-CN" altLang="en-US" sz="2000">
              <a:solidFill>
                <a:schemeClr val="tx1"/>
              </a:solidFill>
              <a:latin typeface="Verdana" pitchFamily="34" charset="0"/>
              <a:ea typeface="微软雅黑" pitchFamily="34" charset="-122"/>
            </a:endParaRPr>
          </a:p>
        </p:txBody>
      </p:sp>
      <p:sp>
        <p:nvSpPr>
          <p:cNvPr id="7" name="圆角矩形 6"/>
          <p:cNvSpPr/>
          <p:nvPr>
            <p:custDataLst>
              <p:tags r:id="rId4"/>
            </p:custDataLst>
          </p:nvPr>
        </p:nvSpPr>
        <p:spPr>
          <a:xfrm>
            <a:off x="4143372" y="2500306"/>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功能选型</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custDataLst>
              <p:tags r:id="rId5"/>
            </p:custDataLst>
          </p:nvPr>
        </p:nvSpPr>
        <p:spPr>
          <a:xfrm>
            <a:off x="4138613" y="4511772"/>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配件选型</a:t>
            </a:r>
            <a:endParaRPr lang="zh-CN" altLang="en-US" sz="200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custDataLst>
              <p:tags r:id="rId6"/>
            </p:custDataLst>
          </p:nvPr>
        </p:nvPicPr>
        <p:blipFill>
          <a:blip r:embed="rId11"/>
          <a:stretch>
            <a:fillRect/>
          </a:stretch>
        </p:blipFill>
        <p:spPr bwMode="auto">
          <a:xfrm>
            <a:off x="323528" y="1268760"/>
            <a:ext cx="3550798" cy="4824535"/>
          </a:xfrm>
          <a:prstGeom prst="rect">
            <a:avLst/>
          </a:prstGeom>
          <a:noFill/>
        </p:spPr>
      </p:pic>
      <p:sp>
        <p:nvSpPr>
          <p:cNvPr id="10" name="圆角矩形 9"/>
          <p:cNvSpPr/>
          <p:nvPr>
            <p:custDataLst>
              <p:tags r:id="rId7"/>
            </p:custDataLst>
          </p:nvPr>
        </p:nvSpPr>
        <p:spPr>
          <a:xfrm>
            <a:off x="4143372" y="5495944"/>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案例分析</a:t>
            </a:r>
            <a:endParaRPr lang="zh-CN" altLang="en-US" sz="200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233224739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blipFill>
          <a:blip r:embed="rId25"/>
          <a:stretch>
            <a:fillRect/>
          </a:stretch>
        </a:blipFill>
        <a:effectLst/>
      </p:bgPr>
    </p:bg>
    <p:spTree>
      <p:nvGrpSpPr>
        <p:cNvPr id="1" name=""/>
        <p:cNvGrpSpPr/>
        <p:nvPr/>
      </p:nvGrpSpPr>
      <p:grpSpPr>
        <a:xfrm>
          <a:off x="0" y="0"/>
          <a:ext cx="0" cy="0"/>
          <a:chOff x="0" y="0"/>
          <a:chExt cx="0" cy="0"/>
        </a:xfrm>
      </p:grpSpPr>
      <p:sp>
        <p:nvSpPr>
          <p:cNvPr id="65" name="椭圆 64"/>
          <p:cNvSpPr/>
          <p:nvPr>
            <p:custDataLst>
              <p:tags r:id="rId1"/>
            </p:custDataLst>
          </p:nvPr>
        </p:nvSpPr>
        <p:spPr>
          <a:xfrm>
            <a:off x="642910" y="2285992"/>
            <a:ext cx="5429288" cy="42862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2"/>
            </p:custDataLst>
          </p:nvPr>
        </p:nvSpPr>
        <p:spPr/>
        <p:txBody>
          <a:bodyPr/>
          <a:lstStyle/>
          <a:p>
            <a:r>
              <a:rPr lang="zh-CN" altLang="en-US" smtClean="0"/>
              <a:t>小威士</a:t>
            </a:r>
            <a:endParaRPr lang="zh-CN" altLang="en-US">
              <a:latin typeface="+mj-ea"/>
            </a:endParaRPr>
          </a:p>
        </p:txBody>
      </p:sp>
      <p:pic>
        <p:nvPicPr>
          <p:cNvPr id="31" name="图片 60"/>
          <p:cNvPicPr>
            <a:picLocks noChangeAspect="1"/>
          </p:cNvPicPr>
          <p:nvPr>
            <p:custDataLst>
              <p:tags r:id="rId3"/>
            </p:custDataLst>
          </p:nvPr>
        </p:nvPicPr>
        <p:blipFill>
          <a:blip r:embed="rId26"/>
          <a:stretch>
            <a:fillRect/>
          </a:stretch>
        </p:blipFill>
        <p:spPr bwMode="auto">
          <a:xfrm rot="17568604">
            <a:off x="1421719" y="3297480"/>
            <a:ext cx="322049" cy="1381065"/>
          </a:xfrm>
          <a:prstGeom prst="rect">
            <a:avLst/>
          </a:prstGeom>
          <a:noFill/>
        </p:spPr>
      </p:pic>
      <p:sp>
        <p:nvSpPr>
          <p:cNvPr id="32" name="Text Box 80"/>
          <p:cNvSpPr txBox="1">
            <a:spLocks noChangeArrowheads="1"/>
          </p:cNvSpPr>
          <p:nvPr>
            <p:custDataLst>
              <p:tags r:id="rId4"/>
            </p:custDataLst>
          </p:nvPr>
        </p:nvSpPr>
        <p:spPr bwMode="auto">
          <a:xfrm>
            <a:off x="857224" y="4159686"/>
            <a:ext cx="1643074" cy="35719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lgn="ctr"/>
            <a:r>
              <a:rPr lang="zh-CN" altLang="en-US" sz="1600" b="0" smtClean="0">
                <a:latin typeface="+mj-ea"/>
                <a:ea typeface="+mj-ea"/>
              </a:rPr>
              <a:t>无线遥控钥匙</a:t>
            </a:r>
            <a:endParaRPr lang="zh-CN" altLang="zh-CN" sz="1600" b="0" smtClean="0">
              <a:latin typeface="+mj-ea"/>
              <a:ea typeface="+mj-ea"/>
            </a:endParaRPr>
          </a:p>
        </p:txBody>
      </p:sp>
      <p:sp>
        <p:nvSpPr>
          <p:cNvPr id="35" name="上凸带形 34"/>
          <p:cNvSpPr/>
          <p:nvPr>
            <p:custDataLst>
              <p:tags r:id="rId5"/>
            </p:custDataLst>
          </p:nvPr>
        </p:nvSpPr>
        <p:spPr>
          <a:xfrm>
            <a:off x="5072066" y="1714488"/>
            <a:ext cx="3303595" cy="928694"/>
          </a:xfrm>
          <a:prstGeom prst="ribbon2">
            <a:avLst/>
          </a:prstGeom>
          <a:solidFill>
            <a:srgbClr val="C6070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t>德国红</a:t>
            </a:r>
            <a:r>
              <a:rPr lang="zh-CN" altLang="en-US" sz="2000" smtClean="0"/>
              <a:t>点</a:t>
            </a:r>
            <a:endParaRPr lang="en-US" altLang="zh-CN" sz="2000" smtClean="0"/>
          </a:p>
          <a:p>
            <a:pPr algn="ctr">
              <a:defRPr/>
            </a:pPr>
            <a:r>
              <a:rPr lang="zh-CN" altLang="en-US" sz="2000" smtClean="0"/>
              <a:t>设计大奖</a:t>
            </a:r>
            <a:endParaRPr lang="en-US" altLang="zh-CN" sz="2000"/>
          </a:p>
        </p:txBody>
      </p:sp>
      <p:pic>
        <p:nvPicPr>
          <p:cNvPr id="39" name="图片 6"/>
          <p:cNvPicPr>
            <a:picLocks noChangeAspect="1"/>
          </p:cNvPicPr>
          <p:nvPr>
            <p:custDataLst>
              <p:tags r:id="rId6"/>
            </p:custDataLst>
          </p:nvPr>
        </p:nvPicPr>
        <p:blipFill>
          <a:blip r:embed="rId27"/>
          <a:stretch>
            <a:fillRect/>
          </a:stretch>
        </p:blipFill>
        <p:spPr bwMode="auto">
          <a:xfrm rot="17351984">
            <a:off x="1340786" y="4405923"/>
            <a:ext cx="321471" cy="798671"/>
          </a:xfrm>
          <a:prstGeom prst="rect">
            <a:avLst/>
          </a:prstGeom>
          <a:noFill/>
        </p:spPr>
      </p:pic>
      <p:sp>
        <p:nvSpPr>
          <p:cNvPr id="40" name="Text Box 80"/>
          <p:cNvSpPr txBox="1">
            <a:spLocks noChangeArrowheads="1"/>
          </p:cNvSpPr>
          <p:nvPr>
            <p:custDataLst>
              <p:tags r:id="rId7"/>
            </p:custDataLst>
          </p:nvPr>
        </p:nvSpPr>
        <p:spPr bwMode="auto">
          <a:xfrm>
            <a:off x="1105875" y="5034356"/>
            <a:ext cx="1120489" cy="268338"/>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latin typeface="+mj-ea"/>
                <a:ea typeface="+mj-ea"/>
              </a:rPr>
              <a:t>无线门磁</a:t>
            </a:r>
            <a:endParaRPr kumimoji="0" lang="zh-CN" sz="1600" b="0" i="0" u="none" strike="noStrike" cap="none" normalizeH="0" baseline="0" smtClean="0">
              <a:ln>
                <a:noFill/>
              </a:ln>
              <a:latin typeface="+mj-ea"/>
              <a:ea typeface="+mj-ea"/>
            </a:endParaRPr>
          </a:p>
        </p:txBody>
      </p:sp>
      <p:sp>
        <p:nvSpPr>
          <p:cNvPr id="57" name="Text Box 103"/>
          <p:cNvSpPr txBox="1">
            <a:spLocks noChangeArrowheads="1"/>
          </p:cNvSpPr>
          <p:nvPr>
            <p:custDataLst>
              <p:tags r:id="rId8"/>
            </p:custDataLst>
          </p:nvPr>
        </p:nvSpPr>
        <p:spPr bwMode="auto">
          <a:xfrm>
            <a:off x="8358214" y="4376330"/>
            <a:ext cx="785786" cy="338554"/>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effectLst/>
                <a:latin typeface="+mj-ea"/>
                <a:ea typeface="+mj-ea"/>
              </a:rPr>
              <a:t>手机</a:t>
            </a:r>
            <a:endParaRPr kumimoji="0" lang="zh-CN" sz="1600" b="0" i="0" u="none" strike="noStrike" cap="none" normalizeH="0" baseline="0" smtClean="0">
              <a:ln>
                <a:noFill/>
              </a:ln>
              <a:effectLst/>
              <a:latin typeface="+mj-ea"/>
              <a:ea typeface="+mj-ea"/>
            </a:endParaRPr>
          </a:p>
        </p:txBody>
      </p:sp>
      <p:sp>
        <p:nvSpPr>
          <p:cNvPr id="59" name="Text Box 102"/>
          <p:cNvSpPr txBox="1">
            <a:spLocks noChangeArrowheads="1"/>
          </p:cNvSpPr>
          <p:nvPr>
            <p:custDataLst>
              <p:tags r:id="rId9"/>
            </p:custDataLst>
          </p:nvPr>
        </p:nvSpPr>
        <p:spPr bwMode="auto">
          <a:xfrm>
            <a:off x="7929586" y="5375526"/>
            <a:ext cx="860408" cy="338554"/>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effectLst/>
                <a:latin typeface="+mj-ea"/>
                <a:ea typeface="+mj-ea"/>
              </a:rPr>
              <a:t>客户端</a:t>
            </a:r>
            <a:endParaRPr kumimoji="0" lang="zh-CN" sz="1600" b="0" i="0" u="none" strike="noStrike" cap="none" normalizeH="0" baseline="0" smtClean="0">
              <a:ln>
                <a:noFill/>
              </a:ln>
              <a:effectLst/>
              <a:latin typeface="+mj-ea"/>
              <a:ea typeface="+mj-ea"/>
            </a:endParaRPr>
          </a:p>
        </p:txBody>
      </p:sp>
      <p:sp>
        <p:nvSpPr>
          <p:cNvPr id="61" name="直接连接符 321"/>
          <p:cNvSpPr>
            <a:spLocks noChangeShapeType="1"/>
          </p:cNvSpPr>
          <p:nvPr>
            <p:custDataLst>
              <p:tags r:id="rId10"/>
            </p:custDataLst>
          </p:nvPr>
        </p:nvSpPr>
        <p:spPr bwMode="auto">
          <a:xfrm>
            <a:off x="7643834" y="4568990"/>
            <a:ext cx="571504" cy="428628"/>
          </a:xfrm>
          <a:prstGeom prst="line">
            <a:avLst/>
          </a:prstGeom>
          <a:noFill/>
          <a:ln w="25400">
            <a:solidFill>
              <a:schemeClr val="bg1">
                <a:lumMod val="65000"/>
              </a:schemeClr>
            </a:solidFill>
            <a:round/>
          </a:ln>
        </p:spPr>
        <p:txBody>
          <a:bodyPr vert="horz" wrap="square" lIns="91440" tIns="45720" rIns="91440" bIns="45720" numCol="1" anchor="t" anchorCtr="0" compatLnSpc="1">
            <a:prstTxWarp prst="textNoShape">
              <a:avLst/>
            </a:prstTxWarp>
          </a:bodyPr>
          <a:lstStyle/>
          <a:p>
            <a:endParaRPr lang="zh-CN" altLang="en-US" sz="4800" b="0">
              <a:latin typeface="+mj-ea"/>
              <a:ea typeface="+mj-ea"/>
            </a:endParaRPr>
          </a:p>
        </p:txBody>
      </p:sp>
      <p:sp>
        <p:nvSpPr>
          <p:cNvPr id="62" name="直接连接符 321"/>
          <p:cNvSpPr>
            <a:spLocks noChangeShapeType="1"/>
          </p:cNvSpPr>
          <p:nvPr>
            <p:custDataLst>
              <p:tags r:id="rId11"/>
            </p:custDataLst>
          </p:nvPr>
        </p:nvSpPr>
        <p:spPr bwMode="auto">
          <a:xfrm flipH="1" flipV="1">
            <a:off x="8001024" y="4261272"/>
            <a:ext cx="428628" cy="0"/>
          </a:xfrm>
          <a:prstGeom prst="line">
            <a:avLst/>
          </a:prstGeom>
          <a:noFill/>
          <a:ln w="25400">
            <a:solidFill>
              <a:schemeClr val="bg1">
                <a:lumMod val="65000"/>
              </a:schemeClr>
            </a:solidFill>
            <a:round/>
          </a:ln>
        </p:spPr>
        <p:txBody>
          <a:bodyPr vert="horz" wrap="square" lIns="91440" tIns="45720" rIns="91440" bIns="45720" numCol="1" anchor="t" anchorCtr="0" compatLnSpc="1">
            <a:prstTxWarp prst="textNoShape">
              <a:avLst/>
            </a:prstTxWarp>
          </a:bodyPr>
          <a:lstStyle/>
          <a:p>
            <a:endParaRPr lang="zh-CN" altLang="en-US" sz="4800" b="0">
              <a:latin typeface="+mj-ea"/>
              <a:ea typeface="+mj-ea"/>
            </a:endParaRPr>
          </a:p>
        </p:txBody>
      </p:sp>
      <p:sp>
        <p:nvSpPr>
          <p:cNvPr id="63" name="Text Box 80"/>
          <p:cNvSpPr txBox="1">
            <a:spLocks noChangeArrowheads="1"/>
          </p:cNvSpPr>
          <p:nvPr>
            <p:custDataLst>
              <p:tags r:id="rId12"/>
            </p:custDataLst>
          </p:nvPr>
        </p:nvSpPr>
        <p:spPr bwMode="auto">
          <a:xfrm>
            <a:off x="6143636" y="5643578"/>
            <a:ext cx="1714512" cy="35719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effectLst/>
                <a:latin typeface="+mj-ea"/>
                <a:ea typeface="+mj-ea"/>
              </a:rPr>
              <a:t>WIFI/3G</a:t>
            </a:r>
            <a:r>
              <a:rPr kumimoji="0" lang="zh-CN" altLang="en-US" sz="1600" b="0" i="0" u="none" strike="noStrike" cap="none" normalizeH="0" baseline="0" smtClean="0">
                <a:ln>
                  <a:noFill/>
                </a:ln>
                <a:effectLst/>
                <a:latin typeface="+mj-ea"/>
                <a:ea typeface="+mj-ea"/>
              </a:rPr>
              <a:t>网络</a:t>
            </a:r>
            <a:endParaRPr kumimoji="0" lang="zh-CN" sz="1600" b="0" i="0" u="none" strike="noStrike" cap="none" normalizeH="0" baseline="0" smtClean="0">
              <a:ln>
                <a:noFill/>
              </a:ln>
              <a:effectLst/>
              <a:latin typeface="+mj-ea"/>
              <a:ea typeface="+mj-ea"/>
            </a:endParaRPr>
          </a:p>
        </p:txBody>
      </p:sp>
      <p:sp>
        <p:nvSpPr>
          <p:cNvPr id="64" name="直接连接符 321"/>
          <p:cNvSpPr>
            <a:spLocks noChangeShapeType="1"/>
          </p:cNvSpPr>
          <p:nvPr>
            <p:custDataLst>
              <p:tags r:id="rId13"/>
            </p:custDataLst>
          </p:nvPr>
        </p:nvSpPr>
        <p:spPr bwMode="auto">
          <a:xfrm flipH="1">
            <a:off x="7500958" y="3425982"/>
            <a:ext cx="500066" cy="500066"/>
          </a:xfrm>
          <a:prstGeom prst="line">
            <a:avLst/>
          </a:prstGeom>
          <a:noFill/>
          <a:ln w="25400">
            <a:solidFill>
              <a:schemeClr val="bg1">
                <a:lumMod val="65000"/>
              </a:schemeClr>
            </a:solidFill>
            <a:round/>
          </a:ln>
        </p:spPr>
        <p:txBody>
          <a:bodyPr vert="horz" wrap="square" lIns="91440" tIns="45720" rIns="91440" bIns="45720" numCol="1" anchor="t" anchorCtr="0" compatLnSpc="1">
            <a:prstTxWarp prst="textNoShape">
              <a:avLst/>
            </a:prstTxWarp>
          </a:bodyPr>
          <a:lstStyle/>
          <a:p>
            <a:endParaRPr lang="zh-CN" altLang="en-US" sz="4800" b="0">
              <a:latin typeface="+mj-ea"/>
              <a:ea typeface="+mj-ea"/>
            </a:endParaRPr>
          </a:p>
        </p:txBody>
      </p:sp>
      <p:pic>
        <p:nvPicPr>
          <p:cNvPr id="54" name="图片 315"/>
          <p:cNvPicPr>
            <a:picLocks noChangeAspect="1"/>
          </p:cNvPicPr>
          <p:nvPr>
            <p:custDataLst>
              <p:tags r:id="rId14"/>
            </p:custDataLst>
          </p:nvPr>
        </p:nvPicPr>
        <p:blipFill>
          <a:blip r:embed="rId28"/>
          <a:stretch>
            <a:fillRect/>
          </a:stretch>
        </p:blipFill>
        <p:spPr bwMode="auto">
          <a:xfrm>
            <a:off x="8001024" y="2928934"/>
            <a:ext cx="507581" cy="579295"/>
          </a:xfrm>
          <a:prstGeom prst="rect">
            <a:avLst/>
          </a:prstGeom>
          <a:noFill/>
        </p:spPr>
      </p:pic>
      <p:sp>
        <p:nvSpPr>
          <p:cNvPr id="55" name="Text Box 94"/>
          <p:cNvSpPr txBox="1">
            <a:spLocks noChangeArrowheads="1"/>
          </p:cNvSpPr>
          <p:nvPr>
            <p:custDataLst>
              <p:tags r:id="rId15"/>
            </p:custDataLst>
          </p:nvPr>
        </p:nvSpPr>
        <p:spPr bwMode="auto">
          <a:xfrm>
            <a:off x="7779195" y="3500438"/>
            <a:ext cx="1150523" cy="354172"/>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effectLst/>
                <a:latin typeface="+mj-ea"/>
                <a:ea typeface="+mj-ea"/>
              </a:rPr>
              <a:t>接警中心</a:t>
            </a:r>
            <a:endParaRPr kumimoji="0" lang="zh-CN" sz="1600" b="0" i="0" u="none" strike="noStrike" cap="none" normalizeH="0" baseline="0" smtClean="0">
              <a:ln>
                <a:noFill/>
              </a:ln>
              <a:effectLst/>
              <a:latin typeface="+mj-ea"/>
              <a:ea typeface="+mj-ea"/>
            </a:endParaRPr>
          </a:p>
        </p:txBody>
      </p:sp>
      <p:pic>
        <p:nvPicPr>
          <p:cNvPr id="56" name="Picture 45" descr="手机"/>
          <p:cNvPicPr>
            <a:picLocks noChangeAspect="1"/>
          </p:cNvPicPr>
          <p:nvPr>
            <p:custDataLst>
              <p:tags r:id="rId16"/>
            </p:custDataLst>
          </p:nvPr>
        </p:nvPicPr>
        <p:blipFill>
          <a:blip r:embed="rId29"/>
          <a:stretch>
            <a:fillRect/>
          </a:stretch>
        </p:blipFill>
        <p:spPr bwMode="auto">
          <a:xfrm>
            <a:off x="8409370" y="3975520"/>
            <a:ext cx="532128" cy="414344"/>
          </a:xfrm>
          <a:prstGeom prst="rect">
            <a:avLst/>
          </a:prstGeom>
          <a:noFill/>
        </p:spPr>
      </p:pic>
      <p:pic>
        <p:nvPicPr>
          <p:cNvPr id="58" name="Picture 49" descr="PC"/>
          <p:cNvPicPr>
            <a:picLocks noChangeAspect="1"/>
          </p:cNvPicPr>
          <p:nvPr>
            <p:custDataLst>
              <p:tags r:id="rId17"/>
            </p:custDataLst>
          </p:nvPr>
        </p:nvPicPr>
        <p:blipFill>
          <a:blip r:embed="rId30"/>
          <a:stretch>
            <a:fillRect/>
          </a:stretch>
        </p:blipFill>
        <p:spPr bwMode="auto">
          <a:xfrm>
            <a:off x="8073830" y="4854742"/>
            <a:ext cx="570136" cy="618413"/>
          </a:xfrm>
          <a:prstGeom prst="rect">
            <a:avLst/>
          </a:prstGeom>
          <a:noFill/>
        </p:spPr>
      </p:pic>
      <p:pic>
        <p:nvPicPr>
          <p:cNvPr id="69" name="图片 68" descr="未标题-4.png"/>
          <p:cNvPicPr>
            <a:picLocks noChangeAspect="1"/>
          </p:cNvPicPr>
          <p:nvPr>
            <p:custDataLst>
              <p:tags r:id="rId18"/>
            </p:custDataLst>
          </p:nvPr>
        </p:nvPicPr>
        <p:blipFill>
          <a:blip r:embed="rId31"/>
          <a:stretch>
            <a:fillRect/>
          </a:stretch>
        </p:blipFill>
        <p:spPr>
          <a:xfrm>
            <a:off x="2643174" y="2571744"/>
            <a:ext cx="2955773" cy="3290523"/>
          </a:xfrm>
          <a:prstGeom prst="rect">
            <a:avLst/>
          </a:prstGeom>
        </p:spPr>
      </p:pic>
      <p:sp>
        <p:nvSpPr>
          <p:cNvPr id="41" name="椭圆 62"/>
          <p:cNvSpPr>
            <a:spLocks noChangeArrowheads="1"/>
          </p:cNvSpPr>
          <p:nvPr>
            <p:custDataLst>
              <p:tags r:id="rId19"/>
            </p:custDataLst>
          </p:nvPr>
        </p:nvSpPr>
        <p:spPr bwMode="auto">
          <a:xfrm>
            <a:off x="4929190" y="4962280"/>
            <a:ext cx="785818" cy="752736"/>
          </a:xfrm>
          <a:prstGeom prst="ellipse">
            <a:avLst/>
          </a:prstGeom>
          <a:noFill/>
          <a:ln w="25400">
            <a:solidFill>
              <a:srgbClr val="FF0000"/>
            </a:solidFill>
            <a:rou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sz="4400" i="0" u="none" strike="noStrike" cap="none" normalizeH="0" baseline="0" smtClean="0">
              <a:ln>
                <a:noFill/>
              </a:ln>
              <a:effectLst/>
              <a:latin typeface="+mj-ea"/>
              <a:ea typeface="+mj-ea"/>
            </a:endParaRPr>
          </a:p>
        </p:txBody>
      </p:sp>
      <p:sp>
        <p:nvSpPr>
          <p:cNvPr id="71" name="直接连接符 321"/>
          <p:cNvSpPr>
            <a:spLocks noChangeShapeType="1"/>
          </p:cNvSpPr>
          <p:nvPr>
            <p:custDataLst>
              <p:tags r:id="rId20"/>
            </p:custDataLst>
          </p:nvPr>
        </p:nvSpPr>
        <p:spPr bwMode="auto">
          <a:xfrm flipH="1">
            <a:off x="5357818" y="4500570"/>
            <a:ext cx="1071570" cy="785818"/>
          </a:xfrm>
          <a:prstGeom prst="line">
            <a:avLst/>
          </a:prstGeom>
          <a:noFill/>
          <a:ln w="25400">
            <a:solidFill>
              <a:schemeClr val="bg1">
                <a:lumMod val="65000"/>
              </a:schemeClr>
            </a:solidFill>
            <a:prstDash val="sysDash"/>
            <a:round/>
          </a:ln>
        </p:spPr>
        <p:txBody>
          <a:bodyPr vert="horz" wrap="square" lIns="91440" tIns="45720" rIns="91440" bIns="45720" numCol="1" anchor="t" anchorCtr="0" compatLnSpc="1">
            <a:prstTxWarp prst="textNoShape">
              <a:avLst/>
            </a:prstTxWarp>
          </a:bodyPr>
          <a:lstStyle/>
          <a:p>
            <a:endParaRPr lang="zh-CN" altLang="en-US" sz="4800" b="0">
              <a:latin typeface="+mj-ea"/>
              <a:ea typeface="+mj-ea"/>
            </a:endParaRPr>
          </a:p>
        </p:txBody>
      </p:sp>
      <p:sp>
        <p:nvSpPr>
          <p:cNvPr id="53" name="云形 308"/>
          <p:cNvSpPr/>
          <p:nvPr>
            <p:custDataLst>
              <p:tags r:id="rId21"/>
            </p:custDataLst>
          </p:nvPr>
        </p:nvSpPr>
        <p:spPr bwMode="auto">
          <a:xfrm>
            <a:off x="6215074" y="3869756"/>
            <a:ext cx="1965915" cy="984986"/>
          </a:xfrm>
          <a:custGeom>
            <a:avLst/>
            <a:gdLst>
              <a:gd name="T0" fmla="*/ 117271 w 43200"/>
              <a:gd name="T1" fmla="*/ 393243 h 43200"/>
              <a:gd name="T2" fmla="*/ 53975 w 43200"/>
              <a:gd name="T3" fmla="*/ 381270 h 43200"/>
              <a:gd name="T4" fmla="*/ 173120 w 43200"/>
              <a:gd name="T5" fmla="*/ 524269 h 43200"/>
              <a:gd name="T6" fmla="*/ 145433 w 43200"/>
              <a:gd name="T7" fmla="*/ 529992 h 43200"/>
              <a:gd name="T8" fmla="*/ 411759 w 43200"/>
              <a:gd name="T9" fmla="*/ 587228 h 43200"/>
              <a:gd name="T10" fmla="*/ 395067 w 43200"/>
              <a:gd name="T11" fmla="*/ 561089 h 43200"/>
              <a:gd name="T12" fmla="*/ 720341 w 43200"/>
              <a:gd name="T13" fmla="*/ 522045 h 43200"/>
              <a:gd name="T14" fmla="*/ 713669 w 43200"/>
              <a:gd name="T15" fmla="*/ 550723 h 43200"/>
              <a:gd name="T16" fmla="*/ 852830 w 43200"/>
              <a:gd name="T17" fmla="*/ 344825 h 43200"/>
              <a:gd name="T18" fmla="*/ 934067 w 43200"/>
              <a:gd name="T19" fmla="*/ 452026 h 43200"/>
              <a:gd name="T20" fmla="*/ 1044466 w 43200"/>
              <a:gd name="T21" fmla="*/ 230655 h 43200"/>
              <a:gd name="T22" fmla="*/ 1008283 w 43200"/>
              <a:gd name="T23" fmla="*/ 270855 h 43200"/>
              <a:gd name="T24" fmla="*/ 957656 w 43200"/>
              <a:gd name="T25" fmla="*/ 81512 h 43200"/>
              <a:gd name="T26" fmla="*/ 959556 w 43200"/>
              <a:gd name="T27" fmla="*/ 100500 h 43200"/>
              <a:gd name="T28" fmla="*/ 726613 w 43200"/>
              <a:gd name="T29" fmla="*/ 59369 h 43200"/>
              <a:gd name="T30" fmla="*/ 745155 w 43200"/>
              <a:gd name="T31" fmla="*/ 35153 h 43200"/>
              <a:gd name="T32" fmla="*/ 553269 w 43200"/>
              <a:gd name="T33" fmla="*/ 70906 h 43200"/>
              <a:gd name="T34" fmla="*/ 562240 w 43200"/>
              <a:gd name="T35" fmla="*/ 50025 h 43200"/>
              <a:gd name="T36" fmla="*/ 349838 w 43200"/>
              <a:gd name="T37" fmla="*/ 77997 h 43200"/>
              <a:gd name="T38" fmla="*/ 382323 w 43200"/>
              <a:gd name="T39" fmla="*/ 98247 h 43200"/>
              <a:gd name="T40" fmla="*/ 103127 w 43200"/>
              <a:gd name="T41" fmla="*/ 237190 h 43200"/>
              <a:gd name="T42" fmla="*/ 97455 w 43200"/>
              <a:gd name="T43" fmla="*/ 215873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lumMod val="85000"/>
            </a:schemeClr>
          </a:solidFill>
          <a:ln w="25400">
            <a:noFill/>
            <a:miter lim="800000"/>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effectLst/>
                <a:latin typeface="+mj-ea"/>
                <a:ea typeface="+mj-ea"/>
              </a:rPr>
              <a:t>Internet</a:t>
            </a:r>
            <a:endParaRPr kumimoji="0" lang="zh-CN" altLang="zh-CN" sz="2000" b="0" i="0" u="none" strike="noStrike" cap="none" normalizeH="0" baseline="0" smtClean="0">
              <a:ln>
                <a:noFill/>
              </a:ln>
              <a:effectLst/>
              <a:latin typeface="+mj-ea"/>
              <a:ea typeface="+mj-ea"/>
            </a:endParaRPr>
          </a:p>
        </p:txBody>
      </p:sp>
      <p:sp>
        <p:nvSpPr>
          <p:cNvPr id="25" name="矩形 24"/>
          <p:cNvSpPr/>
          <p:nvPr>
            <p:custDataLst>
              <p:tags r:id="rId22"/>
            </p:custDataLst>
          </p:nvPr>
        </p:nvSpPr>
        <p:spPr>
          <a:xfrm>
            <a:off x="357158" y="1142984"/>
            <a:ext cx="3714776"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130</a:t>
            </a:r>
            <a:r>
              <a:rPr lang="zh-CN" altLang="en-US" sz="2000" smtClean="0">
                <a:latin typeface="Cambria Math" pitchFamily="18" charset="0"/>
                <a:ea typeface="华康俪金黑W8(P)"/>
              </a:rPr>
              <a:t>万多功能报警型网络摄像机</a:t>
            </a:r>
            <a:r>
              <a:rPr lang="en-US" altLang="zh-CN" sz="2000" smtClean="0">
                <a:latin typeface="Cambria Math" pitchFamily="18" charset="0"/>
                <a:ea typeface="华康俪金黑W8(P)"/>
              </a:rPr>
              <a:t>DS-2CD8464F-E</a:t>
            </a:r>
            <a:r>
              <a:rPr lang="zh-CN" altLang="en-US" sz="2000" smtClean="0">
                <a:latin typeface="Cambria Math" pitchFamily="18" charset="0"/>
                <a:ea typeface="华康俪金黑W8(P)"/>
              </a:rPr>
              <a:t>（</a:t>
            </a:r>
            <a:r>
              <a:rPr lang="en-US" altLang="zh-CN" sz="2000" smtClean="0">
                <a:latin typeface="Cambria Math" pitchFamily="18" charset="0"/>
                <a:ea typeface="华康俪金黑W8(P)"/>
              </a:rPr>
              <a:t>I</a:t>
            </a:r>
            <a:r>
              <a:rPr lang="zh-CN" altLang="en-US" sz="2000" smtClean="0">
                <a:latin typeface="Cambria Math" pitchFamily="18" charset="0"/>
                <a:ea typeface="华康俪金黑W8(P)"/>
              </a:rPr>
              <a:t>）</a:t>
            </a:r>
            <a:endParaRPr lang="zh-CN" altLang="en-US" sz="2000">
              <a:latin typeface="Cambria Math" pitchFamily="18" charset="0"/>
              <a:ea typeface="华康俪金黑W8(P)"/>
            </a:endParaRPr>
          </a:p>
        </p:txBody>
      </p:sp>
    </p:spTree>
    <p:extLst>
      <p:ext uri="{BB962C8B-B14F-4D97-AF65-F5344CB8AC3E}">
        <p14:creationId xmlns:p14="http://schemas.microsoft.com/office/powerpoint/2010/main" val="391192067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grpId="2" nodeType="clickEffec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indefinite"/>
                            </p:stCondLst>
                          </p:cTn>
                        </p:par>
                        <p:par>
                          <p:cTn id="12" fill="hold" nodeType="afterGroup">
                            <p:stCondLst>
                              <p:cond delay="0"/>
                            </p:stCondLst>
                            <p:childTnLst>
                              <p:par>
                                <p:cTn id="13" presetID="1" presetClass="entr" presetSubtype="0" fill="hold" nodeType="clickEffec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1" nodeType="withEffec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3" nodeType="withEffec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indefinite"/>
                            </p:stCondLst>
                          </p:cTn>
                        </p:par>
                        <p:par>
                          <p:cTn id="25" fill="hold" nodeType="afterGroup">
                            <p:stCondLst>
                              <p:cond delay="0"/>
                            </p:stCondLst>
                            <p:childTnLst>
                              <p:par>
                                <p:cTn id="26" presetID="3" presetClass="entr" presetSubtype="10" fill="hold" grpId="11" nodeType="clickEffect">
                                  <p:childTnLst>
                                    <p:set>
                                      <p:cBhvr>
                                        <p:cTn id="27" dur="1" fill="hold">
                                          <p:stCondLst>
                                            <p:cond delay="0"/>
                                          </p:stCondLst>
                                        </p:cTn>
                                        <p:tgtEl>
                                          <p:spTgt spid="41"/>
                                        </p:tgtEl>
                                        <p:attrNameLst>
                                          <p:attrName>style.visibility</p:attrName>
                                        </p:attrNameLst>
                                      </p:cBhvr>
                                      <p:to>
                                        <p:strVal val="visible"/>
                                      </p:to>
                                    </p:set>
                                    <p:animEffect transition="in" filter="blinds(horizontal)">
                                      <p:cBhvr>
                                        <p:cTn id="28" dur="500"/>
                                        <p:tgtEl>
                                          <p:spTgt spid="41"/>
                                        </p:tgtEl>
                                      </p:cBhvr>
                                    </p:animEffect>
                                  </p:childTnLst>
                                </p:cTn>
                              </p:par>
                            </p:childTnLst>
                          </p:cTn>
                        </p:par>
                        <p:par>
                          <p:cTn id="29" fill="hold" nodeType="withGroup">
                            <p:stCondLst>
                              <p:cond delay="500"/>
                            </p:stCondLst>
                            <p:childTnLst>
                              <p:par>
                                <p:cTn id="30" presetID="3" presetClass="entr" presetSubtype="10" fill="hold" grpId="8" nodeType="afterEffect">
                                  <p:childTnLst>
                                    <p:set>
                                      <p:cBhvr>
                                        <p:cTn id="31" dur="1" fill="hold">
                                          <p:stCondLst>
                                            <p:cond delay="0"/>
                                          </p:stCondLst>
                                        </p:cTn>
                                        <p:tgtEl>
                                          <p:spTgt spid="63"/>
                                        </p:tgtEl>
                                        <p:attrNameLst>
                                          <p:attrName>style.visibility</p:attrName>
                                        </p:attrNameLst>
                                      </p:cBhvr>
                                      <p:to>
                                        <p:strVal val="visible"/>
                                      </p:to>
                                    </p:set>
                                    <p:animEffect transition="in" filter="blinds(horizontal)">
                                      <p:cBhvr>
                                        <p:cTn id="32" dur="500"/>
                                        <p:tgtEl>
                                          <p:spTgt spid="63"/>
                                        </p:tgtEl>
                                      </p:cBhvr>
                                    </p:animEffect>
                                  </p:childTnLst>
                                </p:cTn>
                              </p:par>
                              <p:par>
                                <p:cTn id="33" presetID="3" presetClass="entr" presetSubtype="10" fill="hold" grpId="12" nodeType="withEffect">
                                  <p:childTnLst>
                                    <p:set>
                                      <p:cBhvr>
                                        <p:cTn id="34" dur="1" fill="hold">
                                          <p:stCondLst>
                                            <p:cond delay="0"/>
                                          </p:stCondLst>
                                        </p:cTn>
                                        <p:tgtEl>
                                          <p:spTgt spid="71"/>
                                        </p:tgtEl>
                                        <p:attrNameLst>
                                          <p:attrName>style.visibility</p:attrName>
                                        </p:attrNameLst>
                                      </p:cBhvr>
                                      <p:to>
                                        <p:strVal val="visible"/>
                                      </p:to>
                                    </p:set>
                                    <p:animEffect transition="in" filter="blinds(horizontal)">
                                      <p:cBhvr>
                                        <p:cTn id="35" dur="500"/>
                                        <p:tgtEl>
                                          <p:spTgt spid="71"/>
                                        </p:tgtEl>
                                      </p:cBhvr>
                                    </p:animEffect>
                                  </p:childTnLst>
                                </p:cTn>
                              </p:par>
                            </p:childTnLst>
                          </p:cTn>
                        </p:par>
                        <p:par>
                          <p:cTn id="36" fill="hold" nodeType="withGroup">
                            <p:stCondLst>
                              <p:cond delay="1000"/>
                            </p:stCondLst>
                            <p:childTnLst>
                              <p:par>
                                <p:cTn id="37" presetID="1" presetClass="entr" presetSubtype="0" fill="hold" grpId="13" nodeType="afterEffec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4" nodeType="withEffec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5" nodeType="withEffec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6" nodeType="withEffec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7" nodeType="withEffec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9" nodeType="withEffec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10" nodeType="withEffec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32" grpId="1"/>
      <p:bldP spid="35" grpId="2" animBg="1"/>
      <p:bldP spid="40" grpId="3"/>
      <p:bldP spid="57" grpId="4"/>
      <p:bldP spid="59" grpId="5"/>
      <p:bldP spid="61" grpId="6" animBg="1"/>
      <p:bldP spid="62" grpId="7" animBg="1"/>
      <p:bldP spid="63" grpId="8"/>
      <p:bldP spid="64" grpId="9" animBg="1"/>
      <p:bldP spid="55" grpId="10"/>
      <p:bldP spid="41" grpId="11" animBg="1"/>
      <p:bldP spid="71" grpId="12" animBg="1"/>
      <p:bldP spid="53" grpId="13"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10" name="标题 9"/>
          <p:cNvSpPr>
            <a:spLocks noGrp="1"/>
          </p:cNvSpPr>
          <p:nvPr>
            <p:ph type="title"/>
            <p:custDataLst>
              <p:tags r:id="rId1"/>
            </p:custDataLst>
          </p:nvPr>
        </p:nvSpPr>
        <p:spPr/>
        <p:txBody>
          <a:bodyPr/>
          <a:lstStyle/>
          <a:p>
            <a:r>
              <a:rPr lang="zh-CN" altLang="en-US" smtClean="0"/>
              <a:t>产品聚焦</a:t>
            </a:r>
            <a:endParaRPr lang="zh-CN" altLang="en-US" sz="2800"/>
          </a:p>
        </p:txBody>
      </p:sp>
      <p:sp>
        <p:nvSpPr>
          <p:cNvPr id="15362" name="Rectangle 9"/>
          <p:cNvSpPr>
            <a:spLocks noGrp="1" noChangeArrowheads="1"/>
          </p:cNvSpPr>
          <p:nvPr>
            <p:ph idx="1"/>
            <p:custDataLst>
              <p:tags r:id="rId2"/>
            </p:custDataLst>
          </p:nvPr>
        </p:nvSpPr>
        <p:spPr>
          <a:xfrm>
            <a:off x="3275856" y="2420888"/>
            <a:ext cx="4032448" cy="2592288"/>
          </a:xfrm>
        </p:spPr>
        <p:txBody>
          <a:bodyPr/>
          <a:lstStyle/>
          <a:p>
            <a:pPr marL="0" indent="0" eaLnBrk="1" hangingPunct="1">
              <a:buClr>
                <a:srgbClr val="C00000"/>
              </a:buClr>
              <a:buNone/>
            </a:pPr>
            <a:r>
              <a:rPr lang="zh-CN" altLang="en-US" sz="2400" smtClean="0">
                <a:latin typeface="+mn-ea"/>
              </a:rPr>
              <a:t>模拟摄像机</a:t>
            </a:r>
            <a:endParaRPr lang="en-US" altLang="zh-CN" sz="2400"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smtClean="0">
                <a:latin typeface="+mn-ea"/>
              </a:rPr>
              <a:t>    网络摄像机</a:t>
            </a:r>
            <a:endParaRPr lang="en-US" altLang="zh-CN" sz="2400" smtClean="0">
              <a:latin typeface="+mn-ea"/>
            </a:endParaRPr>
          </a:p>
          <a:p>
            <a:pPr marL="0" indent="0" eaLnBrk="1" hangingPunct="1">
              <a:buClr>
                <a:srgbClr val="C00000"/>
              </a:buClr>
              <a:buNone/>
            </a:pPr>
            <a:endParaRPr lang="en-US" altLang="zh-CN" sz="2400" smtClean="0">
              <a:latin typeface="+mn-ea"/>
            </a:endParaRPr>
          </a:p>
          <a:p>
            <a:pPr marL="0" indent="0" eaLnBrk="1" hangingPunct="1">
              <a:buClr>
                <a:srgbClr val="C00000"/>
              </a:buClr>
              <a:buNone/>
            </a:pPr>
            <a:r>
              <a:rPr lang="zh-CN" altLang="en-US" sz="2400" b="1" smtClean="0">
                <a:latin typeface="+mn-ea"/>
              </a:rPr>
              <a:t>球机</a:t>
            </a:r>
            <a:endParaRPr lang="en-US" altLang="zh-CN" sz="2400" b="1" smtClean="0">
              <a:latin typeface="+mn-ea"/>
            </a:endParaRPr>
          </a:p>
        </p:txBody>
      </p:sp>
      <p:sp>
        <p:nvSpPr>
          <p:cNvPr id="4" name="流程图: 延期 3"/>
          <p:cNvSpPr/>
          <p:nvPr>
            <p:custDataLst>
              <p:tags r:id="rId3"/>
            </p:custDataLst>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custDataLst>
              <p:tags r:id="rId4"/>
            </p:custDataLst>
          </p:nvPr>
        </p:nvSpPr>
        <p:spPr>
          <a:xfrm>
            <a:off x="2411760" y="2348880"/>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5"/>
            </p:custDataLst>
          </p:nvPr>
        </p:nvSpPr>
        <p:spPr>
          <a:xfrm>
            <a:off x="2627784" y="3368452"/>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6"/>
            </p:custDataLst>
          </p:nvPr>
        </p:nvSpPr>
        <p:spPr>
          <a:xfrm>
            <a:off x="2411760" y="4365104"/>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982897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50583" y="4663397"/>
            <a:ext cx="3464755" cy="128588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标清主推型号，海康机芯，在转速、预置点、综合功能上有优势；（推广中配合光纤口推广）</a:t>
            </a:r>
            <a:endParaRPr lang="en-US" altLang="zh-CN" sz="1600" b="0" smtClean="0">
              <a:solidFill>
                <a:schemeClr val="tx1"/>
              </a:solidFill>
              <a:latin typeface="微软雅黑" pitchFamily="34" charset="-122"/>
              <a:ea typeface="微软雅黑" pitchFamily="34" charset="-122"/>
            </a:endParaRPr>
          </a:p>
        </p:txBody>
      </p:sp>
      <p:sp>
        <p:nvSpPr>
          <p:cNvPr id="2" name="标题 1"/>
          <p:cNvSpPr>
            <a:spLocks noGrp="1"/>
          </p:cNvSpPr>
          <p:nvPr>
            <p:ph type="title"/>
            <p:custDataLst>
              <p:tags r:id="rId2"/>
            </p:custDataLst>
          </p:nvPr>
        </p:nvSpPr>
        <p:spPr/>
        <p:txBody>
          <a:bodyPr/>
          <a:lstStyle/>
          <a:p>
            <a:r>
              <a:rPr lang="zh-CN" altLang="en-US" smtClean="0"/>
              <a:t>球机</a:t>
            </a:r>
            <a:endParaRPr lang="zh-CN" altLang="en-US"/>
          </a:p>
        </p:txBody>
      </p:sp>
      <p:sp>
        <p:nvSpPr>
          <p:cNvPr id="21" name="矩形 20"/>
          <p:cNvSpPr/>
          <p:nvPr>
            <p:custDataLst>
              <p:tags r:id="rId3"/>
            </p:custDataLst>
          </p:nvPr>
        </p:nvSpPr>
        <p:spPr>
          <a:xfrm>
            <a:off x="858262" y="123437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latin typeface="Cambria Math" pitchFamily="18" charset="0"/>
                <a:ea typeface="华康俪金黑W8(P)"/>
              </a:rPr>
              <a:t>模拟球机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DS-2AF1-514/6</a:t>
            </a:r>
            <a:endParaRPr lang="zh-CN" altLang="en-US" sz="2000">
              <a:latin typeface="Cambria Math" pitchFamily="18" charset="0"/>
              <a:ea typeface="华康俪金黑W8(P)"/>
            </a:endParaRPr>
          </a:p>
        </p:txBody>
      </p:sp>
      <p:sp>
        <p:nvSpPr>
          <p:cNvPr id="23" name="矩形 22"/>
          <p:cNvSpPr/>
          <p:nvPr>
            <p:custDataLst>
              <p:tags r:id="rId4"/>
            </p:custDataLst>
          </p:nvPr>
        </p:nvSpPr>
        <p:spPr>
          <a:xfrm>
            <a:off x="4751645" y="123437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latin typeface="Cambria Math" pitchFamily="18" charset="0"/>
                <a:ea typeface="华康俪金黑W8(P)"/>
              </a:rPr>
              <a:t>网络球机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DS-2DF1-514/6</a:t>
            </a:r>
            <a:endParaRPr lang="zh-CN" altLang="en-US" sz="2000">
              <a:latin typeface="Cambria Math" pitchFamily="18" charset="0"/>
              <a:ea typeface="华康俪金黑W8(P)"/>
            </a:endParaRPr>
          </a:p>
        </p:txBody>
      </p:sp>
      <p:sp>
        <p:nvSpPr>
          <p:cNvPr id="16" name="矩形 15"/>
          <p:cNvSpPr/>
          <p:nvPr>
            <p:custDataLst>
              <p:tags r:id="rId5"/>
            </p:custDataLst>
          </p:nvPr>
        </p:nvSpPr>
        <p:spPr>
          <a:xfrm>
            <a:off x="4833322" y="2077949"/>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6"/>
            </p:custDataLst>
          </p:nvPr>
        </p:nvSpPr>
        <p:spPr>
          <a:xfrm>
            <a:off x="857200" y="4663396"/>
            <a:ext cx="3464755" cy="128588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标清主推型号，海康机芯，在转速、预置点、综合功能上有优势；</a:t>
            </a:r>
            <a:endParaRPr lang="en-US" altLang="zh-CN" sz="1600" b="0" smtClean="0">
              <a:solidFill>
                <a:schemeClr val="tx1"/>
              </a:solidFill>
              <a:latin typeface="微软雅黑" pitchFamily="34" charset="-122"/>
              <a:ea typeface="微软雅黑" pitchFamily="34" charset="-122"/>
            </a:endParaRPr>
          </a:p>
        </p:txBody>
      </p:sp>
      <p:sp>
        <p:nvSpPr>
          <p:cNvPr id="18" name="矩形 17"/>
          <p:cNvSpPr/>
          <p:nvPr>
            <p:custDataLst>
              <p:tags r:id="rId7"/>
            </p:custDataLst>
          </p:nvPr>
        </p:nvSpPr>
        <p:spPr>
          <a:xfrm>
            <a:off x="939939" y="2077948"/>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5寸室外球机副本.png"/>
          <p:cNvPicPr>
            <a:picLocks noChangeAspect="1"/>
          </p:cNvPicPr>
          <p:nvPr>
            <p:custDataLst>
              <p:tags r:id="rId8"/>
            </p:custDataLst>
          </p:nvPr>
        </p:nvPicPr>
        <p:blipFill>
          <a:blip r:embed="rId13"/>
          <a:stretch>
            <a:fillRect/>
          </a:stretch>
        </p:blipFill>
        <p:spPr>
          <a:xfrm>
            <a:off x="1752884" y="2132109"/>
            <a:ext cx="1673386" cy="2339951"/>
          </a:xfrm>
          <a:prstGeom prst="rect">
            <a:avLst/>
          </a:prstGeom>
        </p:spPr>
      </p:pic>
      <p:pic>
        <p:nvPicPr>
          <p:cNvPr id="15" name="图片 14" descr="5寸室外球机副本.png"/>
          <p:cNvPicPr>
            <a:picLocks noChangeAspect="1"/>
          </p:cNvPicPr>
          <p:nvPr>
            <p:custDataLst>
              <p:tags r:id="rId9"/>
            </p:custDataLst>
          </p:nvPr>
        </p:nvPicPr>
        <p:blipFill>
          <a:blip r:embed="rId13"/>
          <a:stretch>
            <a:fillRect/>
          </a:stretch>
        </p:blipFill>
        <p:spPr>
          <a:xfrm>
            <a:off x="5646267" y="2132110"/>
            <a:ext cx="1673386" cy="2339951"/>
          </a:xfrm>
          <a:prstGeom prst="rect">
            <a:avLst/>
          </a:prstGeom>
        </p:spPr>
      </p:pic>
    </p:spTree>
    <p:extLst>
      <p:ext uri="{BB962C8B-B14F-4D97-AF65-F5344CB8AC3E}">
        <p14:creationId xmlns:p14="http://schemas.microsoft.com/office/powerpoint/2010/main" val="8980440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1" animBg="1"/>
      <p:bldP spid="16" grpId="2"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50583" y="4666817"/>
            <a:ext cx="3464755" cy="171451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平安城市以及街道等室外公共区域使用比较多，可考虑光纤口以及裸数据的模式，配合综合平台的光纤编码板等一起推广</a:t>
            </a:r>
            <a:endParaRPr lang="en-US" altLang="zh-CN" sz="1600" b="0" smtClean="0">
              <a:solidFill>
                <a:schemeClr val="tx1"/>
              </a:solidFill>
              <a:latin typeface="微软雅黑" pitchFamily="34" charset="-122"/>
              <a:ea typeface="微软雅黑" pitchFamily="34" charset="-122"/>
            </a:endParaRPr>
          </a:p>
        </p:txBody>
      </p:sp>
      <p:sp>
        <p:nvSpPr>
          <p:cNvPr id="2" name="标题 1"/>
          <p:cNvSpPr>
            <a:spLocks noGrp="1"/>
          </p:cNvSpPr>
          <p:nvPr>
            <p:ph type="title"/>
            <p:custDataLst>
              <p:tags r:id="rId2"/>
            </p:custDataLst>
          </p:nvPr>
        </p:nvSpPr>
        <p:spPr/>
        <p:txBody>
          <a:bodyPr/>
          <a:lstStyle/>
          <a:p>
            <a:r>
              <a:rPr lang="zh-CN" altLang="en-US" smtClean="0"/>
              <a:t>球机</a:t>
            </a:r>
            <a:endParaRPr lang="zh-CN" altLang="en-US"/>
          </a:p>
        </p:txBody>
      </p:sp>
      <p:sp>
        <p:nvSpPr>
          <p:cNvPr id="21" name="矩形 20"/>
          <p:cNvSpPr/>
          <p:nvPr>
            <p:custDataLst>
              <p:tags r:id="rId3"/>
            </p:custDataLst>
          </p:nvPr>
        </p:nvSpPr>
        <p:spPr>
          <a:xfrm>
            <a:off x="858262" y="123779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130</a:t>
            </a:r>
            <a:r>
              <a:rPr lang="zh-CN" altLang="en-US" sz="2000" smtClean="0">
                <a:latin typeface="Cambria Math" pitchFamily="18" charset="0"/>
                <a:ea typeface="华康俪金黑W8(P)"/>
              </a:rPr>
              <a:t>万球机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DS-2DF1-574D</a:t>
            </a:r>
            <a:endParaRPr lang="zh-CN" altLang="en-US" sz="2000">
              <a:latin typeface="Cambria Math" pitchFamily="18" charset="0"/>
              <a:ea typeface="华康俪金黑W8(P)"/>
            </a:endParaRPr>
          </a:p>
        </p:txBody>
      </p:sp>
      <p:sp>
        <p:nvSpPr>
          <p:cNvPr id="23" name="矩形 22"/>
          <p:cNvSpPr/>
          <p:nvPr>
            <p:custDataLst>
              <p:tags r:id="rId4"/>
            </p:custDataLst>
          </p:nvPr>
        </p:nvSpPr>
        <p:spPr>
          <a:xfrm>
            <a:off x="4751645" y="123779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200</a:t>
            </a:r>
            <a:r>
              <a:rPr lang="zh-CN" altLang="en-US" sz="2000" smtClean="0">
                <a:latin typeface="Cambria Math" pitchFamily="18" charset="0"/>
                <a:ea typeface="华康俪金黑W8(P)"/>
              </a:rPr>
              <a:t>万球机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DS-2DF1-583D</a:t>
            </a:r>
            <a:endParaRPr lang="zh-CN" altLang="en-US" sz="2000">
              <a:latin typeface="Cambria Math" pitchFamily="18" charset="0"/>
              <a:ea typeface="华康俪金黑W8(P)"/>
            </a:endParaRPr>
          </a:p>
        </p:txBody>
      </p:sp>
      <p:sp>
        <p:nvSpPr>
          <p:cNvPr id="16" name="矩形 15"/>
          <p:cNvSpPr/>
          <p:nvPr>
            <p:custDataLst>
              <p:tags r:id="rId5"/>
            </p:custDataLst>
          </p:nvPr>
        </p:nvSpPr>
        <p:spPr>
          <a:xfrm>
            <a:off x="4833322" y="2081369"/>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6"/>
            </p:custDataLst>
          </p:nvPr>
        </p:nvSpPr>
        <p:spPr>
          <a:xfrm>
            <a:off x="857200" y="4666816"/>
            <a:ext cx="3464755" cy="171451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价格相比</a:t>
            </a:r>
            <a:r>
              <a:rPr lang="en-US" altLang="zh-CN" sz="1600" b="0" smtClean="0">
                <a:solidFill>
                  <a:schemeClr val="tx1"/>
                </a:solidFill>
                <a:latin typeface="微软雅黑" pitchFamily="34" charset="-122"/>
                <a:ea typeface="微软雅黑" pitchFamily="34" charset="-122"/>
              </a:rPr>
              <a:t>583</a:t>
            </a:r>
            <a:r>
              <a:rPr lang="zh-CN" altLang="en-US" sz="1600" b="0" smtClean="0">
                <a:solidFill>
                  <a:schemeClr val="tx1"/>
                </a:solidFill>
                <a:latin typeface="微软雅黑" pitchFamily="34" charset="-122"/>
                <a:ea typeface="微软雅黑" pitchFamily="34" charset="-122"/>
              </a:rPr>
              <a:t>有优势，高清建设需求，带</a:t>
            </a:r>
            <a:r>
              <a:rPr lang="en-US" altLang="zh-CN" sz="1600" b="0" smtClean="0">
                <a:solidFill>
                  <a:schemeClr val="tx1"/>
                </a:solidFill>
                <a:latin typeface="微软雅黑" pitchFamily="34" charset="-122"/>
                <a:ea typeface="微软雅黑" pitchFamily="34" charset="-122"/>
              </a:rPr>
              <a:t>3D</a:t>
            </a:r>
            <a:r>
              <a:rPr lang="zh-CN" altLang="en-US" sz="1600" b="0" smtClean="0">
                <a:solidFill>
                  <a:schemeClr val="tx1"/>
                </a:solidFill>
                <a:latin typeface="微软雅黑" pitchFamily="34" charset="-122"/>
                <a:ea typeface="微软雅黑" pitchFamily="34" charset="-122"/>
              </a:rPr>
              <a:t>降噪功能；由于室外使用比较多，推广中可采用红外的</a:t>
            </a:r>
            <a:endParaRPr lang="en-US" altLang="zh-CN" sz="1600" b="0" smtClean="0">
              <a:solidFill>
                <a:schemeClr val="tx1"/>
              </a:solidFill>
              <a:latin typeface="微软雅黑" pitchFamily="34" charset="-122"/>
              <a:ea typeface="微软雅黑" pitchFamily="34" charset="-122"/>
            </a:endParaRPr>
          </a:p>
        </p:txBody>
      </p:sp>
      <p:sp>
        <p:nvSpPr>
          <p:cNvPr id="18" name="矩形 17"/>
          <p:cNvSpPr/>
          <p:nvPr>
            <p:custDataLst>
              <p:tags r:id="rId7"/>
            </p:custDataLst>
          </p:nvPr>
        </p:nvSpPr>
        <p:spPr>
          <a:xfrm>
            <a:off x="939939" y="2081368"/>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5寸室外球机副本.png"/>
          <p:cNvPicPr>
            <a:picLocks noChangeAspect="1"/>
          </p:cNvPicPr>
          <p:nvPr>
            <p:custDataLst>
              <p:tags r:id="rId8"/>
            </p:custDataLst>
          </p:nvPr>
        </p:nvPicPr>
        <p:blipFill>
          <a:blip r:embed="rId13"/>
          <a:stretch>
            <a:fillRect/>
          </a:stretch>
        </p:blipFill>
        <p:spPr>
          <a:xfrm>
            <a:off x="1752884" y="2135529"/>
            <a:ext cx="1673386" cy="2339951"/>
          </a:xfrm>
          <a:prstGeom prst="rect">
            <a:avLst/>
          </a:prstGeom>
        </p:spPr>
      </p:pic>
      <p:pic>
        <p:nvPicPr>
          <p:cNvPr id="15" name="图片 14" descr="5寸室外球机副本.png"/>
          <p:cNvPicPr>
            <a:picLocks noChangeAspect="1"/>
          </p:cNvPicPr>
          <p:nvPr>
            <p:custDataLst>
              <p:tags r:id="rId9"/>
            </p:custDataLst>
          </p:nvPr>
        </p:nvPicPr>
        <p:blipFill>
          <a:blip r:embed="rId13"/>
          <a:stretch>
            <a:fillRect/>
          </a:stretch>
        </p:blipFill>
        <p:spPr>
          <a:xfrm>
            <a:off x="5646267" y="2135530"/>
            <a:ext cx="1673386" cy="2339951"/>
          </a:xfrm>
          <a:prstGeom prst="rect">
            <a:avLst/>
          </a:prstGeom>
        </p:spPr>
      </p:pic>
    </p:spTree>
    <p:extLst>
      <p:ext uri="{BB962C8B-B14F-4D97-AF65-F5344CB8AC3E}">
        <p14:creationId xmlns:p14="http://schemas.microsoft.com/office/powerpoint/2010/main" val="99987944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1" animBg="1"/>
      <p:bldP spid="16" grpId="2"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50583" y="4929199"/>
            <a:ext cx="3464755" cy="5715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红外球机，主推产品</a:t>
            </a:r>
            <a:endParaRPr lang="en-US" altLang="zh-CN" sz="1600" b="0" smtClean="0">
              <a:solidFill>
                <a:schemeClr val="tx1"/>
              </a:solidFill>
              <a:latin typeface="微软雅黑" pitchFamily="34" charset="-122"/>
              <a:ea typeface="微软雅黑" pitchFamily="34" charset="-122"/>
            </a:endParaRPr>
          </a:p>
        </p:txBody>
      </p:sp>
      <p:sp>
        <p:nvSpPr>
          <p:cNvPr id="2" name="标题 1"/>
          <p:cNvSpPr>
            <a:spLocks noGrp="1"/>
          </p:cNvSpPr>
          <p:nvPr>
            <p:ph type="title"/>
            <p:custDataLst>
              <p:tags r:id="rId2"/>
            </p:custDataLst>
          </p:nvPr>
        </p:nvSpPr>
        <p:spPr/>
        <p:txBody>
          <a:bodyPr/>
          <a:lstStyle/>
          <a:p>
            <a:r>
              <a:rPr lang="zh-CN" altLang="en-US" smtClean="0"/>
              <a:t>球机</a:t>
            </a:r>
            <a:endParaRPr lang="zh-CN" altLang="en-US"/>
          </a:p>
        </p:txBody>
      </p:sp>
      <p:sp>
        <p:nvSpPr>
          <p:cNvPr id="21" name="矩形 20"/>
          <p:cNvSpPr/>
          <p:nvPr>
            <p:custDataLst>
              <p:tags r:id="rId3"/>
            </p:custDataLst>
          </p:nvPr>
        </p:nvSpPr>
        <p:spPr>
          <a:xfrm>
            <a:off x="858262"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latin typeface="Cambria Math" pitchFamily="18" charset="0"/>
                <a:ea typeface="华康俪金黑W8(P)"/>
              </a:rPr>
              <a:t>模拟球机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DS-2AF1-714/6</a:t>
            </a:r>
            <a:endParaRPr lang="zh-CN" altLang="en-US" sz="2000">
              <a:latin typeface="Cambria Math" pitchFamily="18" charset="0"/>
              <a:ea typeface="华康俪金黑W8(P)"/>
            </a:endParaRPr>
          </a:p>
        </p:txBody>
      </p:sp>
      <p:sp>
        <p:nvSpPr>
          <p:cNvPr id="23" name="矩形 22"/>
          <p:cNvSpPr/>
          <p:nvPr>
            <p:custDataLst>
              <p:tags r:id="rId4"/>
            </p:custDataLst>
          </p:nvPr>
        </p:nvSpPr>
        <p:spPr>
          <a:xfrm>
            <a:off x="4751645"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latin typeface="Cambria Math" pitchFamily="18" charset="0"/>
                <a:ea typeface="华康俪金黑W8(P)"/>
              </a:rPr>
              <a:t>网络球机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DS-2DF1-714/6</a:t>
            </a:r>
            <a:endParaRPr lang="zh-CN" altLang="en-US" sz="2000">
              <a:latin typeface="Cambria Math" pitchFamily="18" charset="0"/>
              <a:ea typeface="华康俪金黑W8(P)"/>
            </a:endParaRPr>
          </a:p>
        </p:txBody>
      </p:sp>
      <p:sp>
        <p:nvSpPr>
          <p:cNvPr id="16" name="矩形 15"/>
          <p:cNvSpPr/>
          <p:nvPr>
            <p:custDataLst>
              <p:tags r:id="rId5"/>
            </p:custDataLst>
          </p:nvPr>
        </p:nvSpPr>
        <p:spPr>
          <a:xfrm>
            <a:off x="4833322" y="2343751"/>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6"/>
            </p:custDataLst>
          </p:nvPr>
        </p:nvSpPr>
        <p:spPr>
          <a:xfrm>
            <a:off x="857200" y="4929198"/>
            <a:ext cx="3464755" cy="5715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红外球机，主推产品</a:t>
            </a:r>
            <a:endParaRPr lang="en-US" altLang="zh-CN" sz="1600" b="0" smtClean="0">
              <a:solidFill>
                <a:schemeClr val="tx1"/>
              </a:solidFill>
              <a:latin typeface="微软雅黑" pitchFamily="34" charset="-122"/>
              <a:ea typeface="微软雅黑" pitchFamily="34" charset="-122"/>
            </a:endParaRPr>
          </a:p>
        </p:txBody>
      </p:sp>
      <p:sp>
        <p:nvSpPr>
          <p:cNvPr id="18" name="矩形 17"/>
          <p:cNvSpPr/>
          <p:nvPr>
            <p:custDataLst>
              <p:tags r:id="rId7"/>
            </p:custDataLst>
          </p:nvPr>
        </p:nvSpPr>
        <p:spPr>
          <a:xfrm>
            <a:off x="939939" y="2343750"/>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红外高清球机-左副本.png"/>
          <p:cNvPicPr>
            <a:picLocks noChangeAspect="1"/>
          </p:cNvPicPr>
          <p:nvPr>
            <p:custDataLst>
              <p:tags r:id="rId8"/>
            </p:custDataLst>
          </p:nvPr>
        </p:nvPicPr>
        <p:blipFill>
          <a:blip r:embed="rId13"/>
          <a:stretch>
            <a:fillRect/>
          </a:stretch>
        </p:blipFill>
        <p:spPr>
          <a:xfrm>
            <a:off x="5696480" y="2389172"/>
            <a:ext cx="1501547" cy="2357430"/>
          </a:xfrm>
          <a:prstGeom prst="rect">
            <a:avLst/>
          </a:prstGeom>
        </p:spPr>
      </p:pic>
      <p:pic>
        <p:nvPicPr>
          <p:cNvPr id="17" name="图片 16" descr="红外高清球机-左副本.png"/>
          <p:cNvPicPr>
            <a:picLocks noChangeAspect="1"/>
          </p:cNvPicPr>
          <p:nvPr>
            <p:custDataLst>
              <p:tags r:id="rId9"/>
            </p:custDataLst>
          </p:nvPr>
        </p:nvPicPr>
        <p:blipFill>
          <a:blip r:embed="rId13"/>
          <a:stretch>
            <a:fillRect/>
          </a:stretch>
        </p:blipFill>
        <p:spPr>
          <a:xfrm>
            <a:off x="1838804" y="2389171"/>
            <a:ext cx="1501547" cy="2357430"/>
          </a:xfrm>
          <a:prstGeom prst="rect">
            <a:avLst/>
          </a:prstGeom>
        </p:spPr>
      </p:pic>
    </p:spTree>
    <p:extLst>
      <p:ext uri="{BB962C8B-B14F-4D97-AF65-F5344CB8AC3E}">
        <p14:creationId xmlns:p14="http://schemas.microsoft.com/office/powerpoint/2010/main" val="111624522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1" animBg="1"/>
      <p:bldP spid="16" grpId="2"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19" name="矩形 18"/>
          <p:cNvSpPr/>
          <p:nvPr>
            <p:custDataLst>
              <p:tags r:id="rId1"/>
            </p:custDataLst>
          </p:nvPr>
        </p:nvSpPr>
        <p:spPr>
          <a:xfrm>
            <a:off x="4750583" y="4929199"/>
            <a:ext cx="3464755" cy="857255"/>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红外球机，带</a:t>
            </a:r>
            <a:r>
              <a:rPr lang="en-US" altLang="zh-CN" sz="1600" b="0" smtClean="0">
                <a:solidFill>
                  <a:schemeClr val="tx1"/>
                </a:solidFill>
                <a:latin typeface="微软雅黑" pitchFamily="34" charset="-122"/>
                <a:ea typeface="微软雅黑" pitchFamily="34" charset="-122"/>
              </a:rPr>
              <a:t>3D</a:t>
            </a:r>
            <a:r>
              <a:rPr lang="zh-CN" altLang="en-US" sz="1600" b="0" smtClean="0">
                <a:solidFill>
                  <a:schemeClr val="tx1"/>
                </a:solidFill>
                <a:latin typeface="微软雅黑" pitchFamily="34" charset="-122"/>
                <a:ea typeface="微软雅黑" pitchFamily="34" charset="-122"/>
              </a:rPr>
              <a:t>降噪功能，主推产品</a:t>
            </a:r>
            <a:endParaRPr lang="en-US" altLang="zh-CN" sz="1600" b="0" smtClean="0">
              <a:solidFill>
                <a:schemeClr val="tx1"/>
              </a:solidFill>
              <a:latin typeface="微软雅黑" pitchFamily="34" charset="-122"/>
              <a:ea typeface="微软雅黑" pitchFamily="34" charset="-122"/>
            </a:endParaRPr>
          </a:p>
        </p:txBody>
      </p:sp>
      <p:sp>
        <p:nvSpPr>
          <p:cNvPr id="2" name="标题 1"/>
          <p:cNvSpPr>
            <a:spLocks noGrp="1"/>
          </p:cNvSpPr>
          <p:nvPr>
            <p:ph type="title"/>
            <p:custDataLst>
              <p:tags r:id="rId2"/>
            </p:custDataLst>
          </p:nvPr>
        </p:nvSpPr>
        <p:spPr/>
        <p:txBody>
          <a:bodyPr/>
          <a:lstStyle/>
          <a:p>
            <a:r>
              <a:rPr lang="zh-CN" altLang="en-US" smtClean="0"/>
              <a:t>球机</a:t>
            </a:r>
            <a:endParaRPr lang="zh-CN" altLang="en-US"/>
          </a:p>
        </p:txBody>
      </p:sp>
      <p:sp>
        <p:nvSpPr>
          <p:cNvPr id="21" name="矩形 20"/>
          <p:cNvSpPr/>
          <p:nvPr>
            <p:custDataLst>
              <p:tags r:id="rId3"/>
            </p:custDataLst>
          </p:nvPr>
        </p:nvSpPr>
        <p:spPr>
          <a:xfrm>
            <a:off x="858262"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130</a:t>
            </a:r>
            <a:r>
              <a:rPr lang="zh-CN" altLang="en-US" sz="2000" smtClean="0">
                <a:latin typeface="Cambria Math" pitchFamily="18" charset="0"/>
                <a:ea typeface="华康俪金黑W8(P)"/>
              </a:rPr>
              <a:t>万球机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DS-2DF1-774D</a:t>
            </a:r>
            <a:endParaRPr lang="zh-CN" altLang="en-US" sz="2000">
              <a:latin typeface="Cambria Math" pitchFamily="18" charset="0"/>
              <a:ea typeface="华康俪金黑W8(P)"/>
            </a:endParaRPr>
          </a:p>
        </p:txBody>
      </p:sp>
      <p:sp>
        <p:nvSpPr>
          <p:cNvPr id="23" name="矩形 22"/>
          <p:cNvSpPr/>
          <p:nvPr>
            <p:custDataLst>
              <p:tags r:id="rId4"/>
            </p:custDataLst>
          </p:nvPr>
        </p:nvSpPr>
        <p:spPr>
          <a:xfrm>
            <a:off x="4751645"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Cambria Math" pitchFamily="18" charset="0"/>
                <a:ea typeface="华康俪金黑W8(P)"/>
              </a:rPr>
              <a:t>200</a:t>
            </a:r>
            <a:r>
              <a:rPr lang="zh-CN" altLang="en-US" sz="2000" smtClean="0">
                <a:latin typeface="Cambria Math" pitchFamily="18" charset="0"/>
                <a:ea typeface="华康俪金黑W8(P)"/>
              </a:rPr>
              <a:t>万球机</a:t>
            </a:r>
            <a:endParaRPr lang="en-US" altLang="zh-CN" sz="2000" smtClean="0">
              <a:latin typeface="Cambria Math" pitchFamily="18" charset="0"/>
              <a:ea typeface="华康俪金黑W8(P)"/>
            </a:endParaRPr>
          </a:p>
          <a:p>
            <a:pPr algn="ctr"/>
            <a:r>
              <a:rPr lang="en-US" altLang="zh-CN" sz="2000" smtClean="0">
                <a:latin typeface="Cambria Math" pitchFamily="18" charset="0"/>
                <a:ea typeface="华康俪金黑W8(P)"/>
              </a:rPr>
              <a:t>DS-2DF1-783D</a:t>
            </a:r>
            <a:endParaRPr lang="zh-CN" altLang="en-US" sz="2000">
              <a:latin typeface="Cambria Math" pitchFamily="18" charset="0"/>
              <a:ea typeface="华康俪金黑W8(P)"/>
            </a:endParaRPr>
          </a:p>
        </p:txBody>
      </p:sp>
      <p:sp>
        <p:nvSpPr>
          <p:cNvPr id="16" name="矩形 15"/>
          <p:cNvSpPr/>
          <p:nvPr>
            <p:custDataLst>
              <p:tags r:id="rId5"/>
            </p:custDataLst>
          </p:nvPr>
        </p:nvSpPr>
        <p:spPr>
          <a:xfrm>
            <a:off x="4833322" y="2343751"/>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6"/>
            </p:custDataLst>
          </p:nvPr>
        </p:nvSpPr>
        <p:spPr>
          <a:xfrm>
            <a:off x="857200" y="4929198"/>
            <a:ext cx="3464755" cy="857255"/>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smtClean="0">
                <a:solidFill>
                  <a:schemeClr val="tx1"/>
                </a:solidFill>
                <a:latin typeface="微软雅黑" pitchFamily="34" charset="-122"/>
                <a:ea typeface="微软雅黑" pitchFamily="34" charset="-122"/>
              </a:rPr>
              <a:t>红外球机，带</a:t>
            </a:r>
            <a:r>
              <a:rPr lang="en-US" altLang="zh-CN" sz="1600" b="0" smtClean="0">
                <a:solidFill>
                  <a:schemeClr val="tx1"/>
                </a:solidFill>
                <a:latin typeface="微软雅黑" pitchFamily="34" charset="-122"/>
                <a:ea typeface="微软雅黑" pitchFamily="34" charset="-122"/>
              </a:rPr>
              <a:t>3D</a:t>
            </a:r>
            <a:r>
              <a:rPr lang="zh-CN" altLang="en-US" sz="1600" b="0" smtClean="0">
                <a:solidFill>
                  <a:schemeClr val="tx1"/>
                </a:solidFill>
                <a:latin typeface="微软雅黑" pitchFamily="34" charset="-122"/>
                <a:ea typeface="微软雅黑" pitchFamily="34" charset="-122"/>
              </a:rPr>
              <a:t>降噪功能，主推产品</a:t>
            </a:r>
            <a:endParaRPr lang="en-US" altLang="zh-CN" sz="1600" b="0" smtClean="0">
              <a:solidFill>
                <a:schemeClr val="tx1"/>
              </a:solidFill>
              <a:latin typeface="微软雅黑" pitchFamily="34" charset="-122"/>
              <a:ea typeface="微软雅黑" pitchFamily="34" charset="-122"/>
            </a:endParaRPr>
          </a:p>
        </p:txBody>
      </p:sp>
      <p:sp>
        <p:nvSpPr>
          <p:cNvPr id="18" name="矩形 17"/>
          <p:cNvSpPr/>
          <p:nvPr>
            <p:custDataLst>
              <p:tags r:id="rId7"/>
            </p:custDataLst>
          </p:nvPr>
        </p:nvSpPr>
        <p:spPr>
          <a:xfrm>
            <a:off x="939939" y="2343750"/>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红外高清球机-左副本.png"/>
          <p:cNvPicPr>
            <a:picLocks noChangeAspect="1"/>
          </p:cNvPicPr>
          <p:nvPr>
            <p:custDataLst>
              <p:tags r:id="rId8"/>
            </p:custDataLst>
          </p:nvPr>
        </p:nvPicPr>
        <p:blipFill>
          <a:blip r:embed="rId13"/>
          <a:stretch>
            <a:fillRect/>
          </a:stretch>
        </p:blipFill>
        <p:spPr>
          <a:xfrm>
            <a:off x="5696480" y="2389172"/>
            <a:ext cx="1501547" cy="2357430"/>
          </a:xfrm>
          <a:prstGeom prst="rect">
            <a:avLst/>
          </a:prstGeom>
        </p:spPr>
      </p:pic>
      <p:pic>
        <p:nvPicPr>
          <p:cNvPr id="12" name="图片 11" descr="红外高清球机-左副本.png"/>
          <p:cNvPicPr>
            <a:picLocks noChangeAspect="1"/>
          </p:cNvPicPr>
          <p:nvPr>
            <p:custDataLst>
              <p:tags r:id="rId9"/>
            </p:custDataLst>
          </p:nvPr>
        </p:nvPicPr>
        <p:blipFill>
          <a:blip r:embed="rId13"/>
          <a:stretch>
            <a:fillRect/>
          </a:stretch>
        </p:blipFill>
        <p:spPr>
          <a:xfrm>
            <a:off x="1838804" y="2389171"/>
            <a:ext cx="1501547" cy="2357430"/>
          </a:xfrm>
          <a:prstGeom prst="rect">
            <a:avLst/>
          </a:prstGeom>
        </p:spPr>
      </p:pic>
    </p:spTree>
    <p:extLst>
      <p:ext uri="{BB962C8B-B14F-4D97-AF65-F5344CB8AC3E}">
        <p14:creationId xmlns:p14="http://schemas.microsoft.com/office/powerpoint/2010/main" val="17687319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2" nodeType="withEffec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1" animBg="1"/>
      <p:bldP spid="16" grpId="2"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blipFill>
          <a:blip r:embed="rId10"/>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摄像机选型</a:t>
            </a:r>
            <a:endParaRPr lang="zh-CN" altLang="en-US"/>
          </a:p>
        </p:txBody>
      </p:sp>
      <p:sp>
        <p:nvSpPr>
          <p:cNvPr id="5" name="圆角矩形 4"/>
          <p:cNvSpPr/>
          <p:nvPr>
            <p:custDataLst>
              <p:tags r:id="rId2"/>
            </p:custDataLst>
          </p:nvPr>
        </p:nvSpPr>
        <p:spPr>
          <a:xfrm>
            <a:off x="4139952" y="150017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形态选型</a:t>
            </a:r>
            <a:endParaRPr lang="zh-CN" altLang="en-US" sz="2000">
              <a:solidFill>
                <a:schemeClr val="tx1"/>
              </a:solidFill>
              <a:latin typeface="Verdana" pitchFamily="34" charset="0"/>
              <a:ea typeface="微软雅黑" pitchFamily="34" charset="-122"/>
            </a:endParaRPr>
          </a:p>
        </p:txBody>
      </p:sp>
      <p:sp>
        <p:nvSpPr>
          <p:cNvPr id="6" name="圆角矩形 5"/>
          <p:cNvSpPr/>
          <p:nvPr>
            <p:custDataLst>
              <p:tags r:id="rId3"/>
            </p:custDataLst>
          </p:nvPr>
        </p:nvSpPr>
        <p:spPr>
          <a:xfrm>
            <a:off x="4139952" y="2508287"/>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功能选型</a:t>
            </a:r>
            <a:endParaRPr lang="zh-CN" altLang="en-US" sz="2000">
              <a:solidFill>
                <a:schemeClr val="tx1"/>
              </a:solidFill>
              <a:latin typeface="Verdana" pitchFamily="34" charset="0"/>
              <a:ea typeface="微软雅黑" pitchFamily="34" charset="-122"/>
            </a:endParaRPr>
          </a:p>
        </p:txBody>
      </p:sp>
      <p:sp>
        <p:nvSpPr>
          <p:cNvPr id="7" name="圆角矩形 6"/>
          <p:cNvSpPr/>
          <p:nvPr>
            <p:custDataLst>
              <p:tags r:id="rId4"/>
            </p:custDataLst>
          </p:nvPr>
        </p:nvSpPr>
        <p:spPr>
          <a:xfrm>
            <a:off x="4143372" y="5500702"/>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案例分析</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custDataLst>
              <p:tags r:id="rId5"/>
            </p:custDataLst>
          </p:nvPr>
        </p:nvSpPr>
        <p:spPr>
          <a:xfrm>
            <a:off x="4139952" y="3516399"/>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镜头选型</a:t>
            </a:r>
            <a:endParaRPr lang="zh-CN" altLang="en-US" sz="200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custDataLst>
              <p:tags r:id="rId6"/>
            </p:custDataLst>
          </p:nvPr>
        </p:nvPicPr>
        <p:blipFill>
          <a:blip r:embed="rId11"/>
          <a:stretch>
            <a:fillRect/>
          </a:stretch>
        </p:blipFill>
        <p:spPr bwMode="auto">
          <a:xfrm>
            <a:off x="323528" y="1268760"/>
            <a:ext cx="3550798" cy="4824535"/>
          </a:xfrm>
          <a:prstGeom prst="rect">
            <a:avLst/>
          </a:prstGeom>
          <a:noFill/>
        </p:spPr>
      </p:pic>
      <p:sp>
        <p:nvSpPr>
          <p:cNvPr id="10" name="圆角矩形 9"/>
          <p:cNvSpPr/>
          <p:nvPr>
            <p:custDataLst>
              <p:tags r:id="rId7"/>
            </p:custDataLst>
          </p:nvPr>
        </p:nvSpPr>
        <p:spPr>
          <a:xfrm>
            <a:off x="4143372" y="4500570"/>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配件选型</a:t>
            </a:r>
            <a:endParaRPr lang="zh-CN" altLang="en-US" sz="200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193059204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116632"/>
            <a:ext cx="8229600" cy="1143000"/>
          </a:xfrm>
        </p:spPr>
        <p:txBody>
          <a:bodyPr/>
          <a:lstStyle/>
          <a:p>
            <a:r>
              <a:rPr lang="zh-CN" altLang="en-US" smtClean="0"/>
              <a:t>小区楼宇</a:t>
            </a:r>
            <a:endParaRPr lang="zh-CN" altLang="en-US"/>
          </a:p>
        </p:txBody>
      </p:sp>
      <p:sp>
        <p:nvSpPr>
          <p:cNvPr id="3" name="内容占位符 2"/>
          <p:cNvSpPr>
            <a:spLocks noGrp="1"/>
          </p:cNvSpPr>
          <p:nvPr>
            <p:ph idx="1"/>
            <p:custDataLst>
              <p:tags r:id="rId2"/>
            </p:custDataLst>
          </p:nvPr>
        </p:nvSpPr>
        <p:spPr>
          <a:xfrm>
            <a:off x="357158" y="1573095"/>
            <a:ext cx="8418512" cy="5095890"/>
          </a:xfrm>
        </p:spPr>
        <p:txBody>
          <a:bodyPr/>
          <a:lstStyle/>
          <a:p>
            <a:pPr lvl="0"/>
            <a:r>
              <a:rPr lang="zh-CN" altLang="zh-CN" sz="2000" smtClean="0"/>
              <a:t>视频监控现状：</a:t>
            </a:r>
          </a:p>
          <a:p>
            <a:pPr lvl="1"/>
            <a:r>
              <a:rPr lang="zh-CN" altLang="zh-CN" sz="1800" smtClean="0"/>
              <a:t>小区楼宇是城市生活必不可少的一部分，失窃和打劫等事件时有发生</a:t>
            </a:r>
            <a:endParaRPr lang="zh-CN" altLang="zh-CN" sz="2400" smtClean="0"/>
          </a:p>
          <a:p>
            <a:pPr lvl="1"/>
            <a:r>
              <a:rPr lang="zh-CN" altLang="zh-CN" sz="1800" smtClean="0"/>
              <a:t>目前采用</a:t>
            </a:r>
            <a:r>
              <a:rPr lang="en-US" altLang="zh-CN" sz="1800" smtClean="0"/>
              <a:t>540TVL</a:t>
            </a:r>
            <a:r>
              <a:rPr lang="zh-CN" altLang="zh-CN" sz="1800" smtClean="0"/>
              <a:t>左右的模拟摄像机监控，只能监控事件的过程，无法捕捉细节，无法为事后侦查提供有效情报</a:t>
            </a:r>
            <a:endParaRPr lang="zh-CN" altLang="zh-CN" sz="2400" smtClean="0"/>
          </a:p>
          <a:p>
            <a:r>
              <a:rPr lang="zh-CN" altLang="en-US" sz="2000" smtClean="0"/>
              <a:t>典型场景：</a:t>
            </a:r>
            <a:r>
              <a:rPr lang="zh-CN" altLang="zh-CN" sz="2000" smtClean="0"/>
              <a:t>周界</a:t>
            </a:r>
            <a:r>
              <a:rPr lang="en-US" altLang="zh-CN" sz="2000" smtClean="0"/>
              <a:t>/</a:t>
            </a:r>
            <a:r>
              <a:rPr lang="zh-CN" altLang="zh-CN" sz="2000" smtClean="0"/>
              <a:t>园区</a:t>
            </a:r>
            <a:r>
              <a:rPr lang="en-US" altLang="zh-CN" sz="2000" smtClean="0"/>
              <a:t>/</a:t>
            </a:r>
            <a:r>
              <a:rPr lang="zh-CN" altLang="zh-CN" sz="2000" smtClean="0"/>
              <a:t>楼梯</a:t>
            </a:r>
            <a:r>
              <a:rPr lang="en-US" altLang="zh-CN" sz="2000" smtClean="0"/>
              <a:t>/</a:t>
            </a:r>
            <a:r>
              <a:rPr lang="zh-CN" altLang="zh-CN" sz="2000" smtClean="0"/>
              <a:t>走廊</a:t>
            </a:r>
            <a:r>
              <a:rPr lang="zh-CN" altLang="en-US" sz="2000" smtClean="0"/>
              <a:t>、</a:t>
            </a:r>
            <a:r>
              <a:rPr lang="zh-CN" altLang="zh-CN" sz="2000" smtClean="0"/>
              <a:t>车库</a:t>
            </a:r>
            <a:r>
              <a:rPr lang="zh-CN" altLang="en-US" sz="2000" smtClean="0"/>
              <a:t>、</a:t>
            </a:r>
            <a:r>
              <a:rPr lang="zh-CN" altLang="zh-CN" sz="2000" smtClean="0"/>
              <a:t>大厅出入口</a:t>
            </a:r>
            <a:r>
              <a:rPr lang="zh-CN" altLang="en-US" sz="2000" smtClean="0"/>
              <a:t>、</a:t>
            </a:r>
            <a:r>
              <a:rPr lang="zh-CN" altLang="zh-CN" sz="2000" smtClean="0"/>
              <a:t>车库出入口</a:t>
            </a:r>
            <a:endParaRPr lang="zh-CN" altLang="en-US" sz="2000" smtClean="0">
              <a:latin typeface="+mj-ea"/>
            </a:endParaRPr>
          </a:p>
          <a:p>
            <a:endParaRPr lang="en-US" altLang="zh-CN" sz="2000" smtClean="0"/>
          </a:p>
          <a:p>
            <a:pPr lvl="1"/>
            <a:endParaRPr lang="zh-CN" altLang="en-US" sz="1600"/>
          </a:p>
        </p:txBody>
      </p:sp>
      <p:grpSp>
        <p:nvGrpSpPr>
          <p:cNvPr id="4" name="组合 9"/>
          <p:cNvGrpSpPr/>
          <p:nvPr>
            <p:custDataLst>
              <p:tags r:id="rId3"/>
            </p:custDataLst>
          </p:nvPr>
        </p:nvGrpSpPr>
        <p:grpSpPr>
          <a:xfrm>
            <a:off x="285720" y="1144467"/>
            <a:ext cx="7072362" cy="428628"/>
            <a:chOff x="214282" y="928670"/>
            <a:chExt cx="7072362" cy="428628"/>
          </a:xfrm>
        </p:grpSpPr>
        <p:sp>
          <p:nvSpPr>
            <p:cNvPr id="5" name="圆角矩形 4"/>
            <p:cNvSpPr/>
            <p:nvPr>
              <p:custDataLst>
                <p:tags r:id="rId5"/>
              </p:custDataLst>
            </p:nvPr>
          </p:nvSpPr>
          <p:spPr>
            <a:xfrm>
              <a:off x="2571736"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金融网点</a:t>
              </a:r>
              <a:endParaRPr lang="zh-CN" altLang="en-US" sz="2000">
                <a:solidFill>
                  <a:schemeClr val="tx1"/>
                </a:solidFill>
                <a:latin typeface="Verdana" pitchFamily="34" charset="0"/>
                <a:ea typeface="微软雅黑" pitchFamily="34" charset="-122"/>
              </a:endParaRPr>
            </a:p>
          </p:txBody>
        </p:sp>
        <p:sp>
          <p:nvSpPr>
            <p:cNvPr id="8" name="圆角矩形 7"/>
            <p:cNvSpPr/>
            <p:nvPr>
              <p:custDataLst>
                <p:tags r:id="rId6"/>
              </p:custDataLst>
            </p:nvPr>
          </p:nvSpPr>
          <p:spPr>
            <a:xfrm>
              <a:off x="214282"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小区楼宇</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14" name="圆角矩形 13"/>
            <p:cNvSpPr/>
            <p:nvPr>
              <p:custDataLst>
                <p:tags r:id="rId7"/>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pic>
        <p:nvPicPr>
          <p:cNvPr id="9" name="图片 8" descr="小区.png"/>
          <p:cNvPicPr/>
          <p:nvPr>
            <p:custDataLst>
              <p:tags r:id="rId4"/>
            </p:custDataLst>
          </p:nvPr>
        </p:nvPicPr>
        <p:blipFill>
          <a:blip r:embed="rId10"/>
          <a:stretch>
            <a:fillRect/>
          </a:stretch>
        </p:blipFill>
        <p:spPr>
          <a:xfrm>
            <a:off x="1768502" y="3644797"/>
            <a:ext cx="5160952" cy="3096571"/>
          </a:xfrm>
          <a:prstGeom prst="rect">
            <a:avLst/>
          </a:prstGeom>
        </p:spPr>
      </p:pic>
    </p:spTree>
    <p:extLst>
      <p:ext uri="{BB962C8B-B14F-4D97-AF65-F5344CB8AC3E}">
        <p14:creationId xmlns:p14="http://schemas.microsoft.com/office/powerpoint/2010/main" val="79397553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blipFill>
          <a:blip r:embed="rId2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116632"/>
            <a:ext cx="8229600" cy="1143000"/>
          </a:xfrm>
        </p:spPr>
        <p:txBody>
          <a:bodyPr/>
          <a:lstStyle/>
          <a:p>
            <a:r>
              <a:rPr lang="zh-CN" altLang="en-US" smtClean="0"/>
              <a:t>监控场景需求分析</a:t>
            </a:r>
            <a:endParaRPr lang="zh-CN" altLang="en-US"/>
          </a:p>
        </p:txBody>
      </p:sp>
      <p:sp>
        <p:nvSpPr>
          <p:cNvPr id="9" name="圆角矩形 8"/>
          <p:cNvSpPr/>
          <p:nvPr>
            <p:custDataLst>
              <p:tags r:id="rId2"/>
            </p:custDataLst>
          </p:nvPr>
        </p:nvSpPr>
        <p:spPr>
          <a:xfrm>
            <a:off x="2143108" y="1761261"/>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要求看清进出人员的脸部特征，但环境亮度变化较大，逆光环境</a:t>
            </a:r>
            <a:endParaRPr lang="zh-CN" altLang="zh-CN" sz="1400"/>
          </a:p>
        </p:txBody>
      </p:sp>
      <p:sp>
        <p:nvSpPr>
          <p:cNvPr id="10" name="圆角矩形 9"/>
          <p:cNvSpPr/>
          <p:nvPr>
            <p:custDataLst>
              <p:tags r:id="rId3"/>
            </p:custDataLst>
          </p:nvPr>
        </p:nvSpPr>
        <p:spPr>
          <a:xfrm>
            <a:off x="2143108" y="3039735"/>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要求监控是否有破坏性事件发生，看清可疑人员脸部特征，但夜间环境光照条件差</a:t>
            </a:r>
            <a:endParaRPr lang="zh-CN" altLang="zh-CN" sz="1400"/>
          </a:p>
        </p:txBody>
      </p:sp>
      <p:sp>
        <p:nvSpPr>
          <p:cNvPr id="11" name="圆角矩形 10"/>
          <p:cNvSpPr/>
          <p:nvPr>
            <p:custDataLst>
              <p:tags r:id="rId4"/>
            </p:custDataLst>
          </p:nvPr>
        </p:nvSpPr>
        <p:spPr>
          <a:xfrm>
            <a:off x="2143108" y="4380944"/>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要求监控是否有破坏性事件发生，看清可疑人员脸部特征，但夜间环境光照条件差</a:t>
            </a:r>
            <a:endParaRPr lang="zh-CN" altLang="zh-CN" sz="1400"/>
          </a:p>
        </p:txBody>
      </p:sp>
      <p:sp>
        <p:nvSpPr>
          <p:cNvPr id="12" name="圆角矩形 11"/>
          <p:cNvSpPr/>
          <p:nvPr>
            <p:custDataLst>
              <p:tags r:id="rId5"/>
            </p:custDataLst>
          </p:nvPr>
        </p:nvSpPr>
        <p:spPr>
          <a:xfrm>
            <a:off x="2143108" y="5557582"/>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smtClean="0"/>
              <a:t>监控特点：</a:t>
            </a:r>
            <a:r>
              <a:rPr lang="zh-CN" altLang="zh-CN" sz="1400" smtClean="0"/>
              <a:t>要求看清进出人员的脸部特征和车牌信息，但夜间车灯光线太强</a:t>
            </a:r>
            <a:endParaRPr lang="zh-CN" altLang="zh-CN" sz="1400"/>
          </a:p>
        </p:txBody>
      </p:sp>
      <p:sp>
        <p:nvSpPr>
          <p:cNvPr id="13" name="圆角矩形 12"/>
          <p:cNvSpPr/>
          <p:nvPr>
            <p:custDataLst>
              <p:tags r:id="rId6"/>
            </p:custDataLst>
          </p:nvPr>
        </p:nvSpPr>
        <p:spPr>
          <a:xfrm>
            <a:off x="6679612" y="1761261"/>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宽动态</a:t>
            </a:r>
            <a:endParaRPr lang="zh-CN" altLang="en-US" sz="1600" b="1">
              <a:solidFill>
                <a:srgbClr val="FFFF00"/>
              </a:solidFill>
            </a:endParaRPr>
          </a:p>
        </p:txBody>
      </p:sp>
      <p:sp>
        <p:nvSpPr>
          <p:cNvPr id="14" name="圆角矩形 13"/>
          <p:cNvSpPr/>
          <p:nvPr>
            <p:custDataLst>
              <p:tags r:id="rId7"/>
            </p:custDataLst>
          </p:nvPr>
        </p:nvSpPr>
        <p:spPr>
          <a:xfrm>
            <a:off x="6679612" y="3039735"/>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红外、防水</a:t>
            </a:r>
            <a:endParaRPr lang="zh-CN" altLang="en-US" sz="1600" b="1">
              <a:solidFill>
                <a:srgbClr val="FFFF00"/>
              </a:solidFill>
            </a:endParaRPr>
          </a:p>
        </p:txBody>
      </p:sp>
      <p:sp>
        <p:nvSpPr>
          <p:cNvPr id="15" name="圆角矩形 14"/>
          <p:cNvSpPr/>
          <p:nvPr>
            <p:custDataLst>
              <p:tags r:id="rId8"/>
            </p:custDataLst>
          </p:nvPr>
        </p:nvSpPr>
        <p:spPr>
          <a:xfrm>
            <a:off x="6679612" y="4380944"/>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红外、防水</a:t>
            </a:r>
            <a:endParaRPr lang="zh-CN" altLang="en-US" sz="1600" b="1">
              <a:solidFill>
                <a:srgbClr val="FFFF00"/>
              </a:solidFill>
            </a:endParaRPr>
          </a:p>
        </p:txBody>
      </p:sp>
      <p:sp>
        <p:nvSpPr>
          <p:cNvPr id="16" name="圆角矩形 15"/>
          <p:cNvSpPr/>
          <p:nvPr>
            <p:custDataLst>
              <p:tags r:id="rId9"/>
            </p:custDataLst>
          </p:nvPr>
        </p:nvSpPr>
        <p:spPr>
          <a:xfrm>
            <a:off x="6679612" y="5557582"/>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强光抑制</a:t>
            </a:r>
            <a:endParaRPr lang="zh-CN" altLang="en-US" sz="1600" b="1">
              <a:solidFill>
                <a:srgbClr val="FFFF00"/>
              </a:solidFill>
            </a:endParaRPr>
          </a:p>
        </p:txBody>
      </p:sp>
      <p:sp>
        <p:nvSpPr>
          <p:cNvPr id="19" name="TextBox 18"/>
          <p:cNvSpPr txBox="1"/>
          <p:nvPr>
            <p:custDataLst>
              <p:tags r:id="rId10"/>
            </p:custDataLst>
          </p:nvPr>
        </p:nvSpPr>
        <p:spPr>
          <a:xfrm>
            <a:off x="271470" y="2703287"/>
            <a:ext cx="1800200" cy="338554"/>
          </a:xfrm>
          <a:prstGeom prst="rect">
            <a:avLst/>
          </a:prstGeom>
          <a:noFill/>
        </p:spPr>
        <p:txBody>
          <a:bodyPr wrap="square" rtlCol="0">
            <a:spAutoFit/>
          </a:bodyPr>
          <a:lstStyle/>
          <a:p>
            <a:pPr algn="ctr"/>
            <a:r>
              <a:rPr lang="zh-CN" altLang="en-US" sz="1600" smtClean="0">
                <a:latin typeface="+mj-ea"/>
                <a:ea typeface="+mj-ea"/>
              </a:rPr>
              <a:t>大厅出入口</a:t>
            </a:r>
            <a:endParaRPr lang="zh-CN" altLang="en-US" sz="1600">
              <a:latin typeface="+mj-ea"/>
              <a:ea typeface="+mj-ea"/>
            </a:endParaRPr>
          </a:p>
        </p:txBody>
      </p:sp>
      <p:sp>
        <p:nvSpPr>
          <p:cNvPr id="22" name="TextBox 21"/>
          <p:cNvSpPr txBox="1"/>
          <p:nvPr>
            <p:custDataLst>
              <p:tags r:id="rId11"/>
            </p:custDataLst>
          </p:nvPr>
        </p:nvSpPr>
        <p:spPr>
          <a:xfrm>
            <a:off x="734868" y="5260946"/>
            <a:ext cx="792088" cy="338554"/>
          </a:xfrm>
          <a:prstGeom prst="rect">
            <a:avLst/>
          </a:prstGeom>
          <a:noFill/>
        </p:spPr>
        <p:txBody>
          <a:bodyPr wrap="square" rtlCol="0">
            <a:spAutoFit/>
          </a:bodyPr>
          <a:lstStyle/>
          <a:p>
            <a:pPr algn="ctr"/>
            <a:r>
              <a:rPr lang="zh-CN" altLang="en-US" sz="1600" smtClean="0">
                <a:latin typeface="+mj-ea"/>
                <a:ea typeface="+mj-ea"/>
              </a:rPr>
              <a:t>园区</a:t>
            </a:r>
            <a:endParaRPr lang="zh-CN" altLang="en-US" sz="1600">
              <a:latin typeface="+mj-ea"/>
              <a:ea typeface="+mj-ea"/>
            </a:endParaRPr>
          </a:p>
        </p:txBody>
      </p:sp>
      <p:sp>
        <p:nvSpPr>
          <p:cNvPr id="25" name="TextBox 24"/>
          <p:cNvSpPr txBox="1"/>
          <p:nvPr>
            <p:custDataLst>
              <p:tags r:id="rId12"/>
            </p:custDataLst>
          </p:nvPr>
        </p:nvSpPr>
        <p:spPr>
          <a:xfrm>
            <a:off x="500034" y="6546830"/>
            <a:ext cx="1297284" cy="338554"/>
          </a:xfrm>
          <a:prstGeom prst="rect">
            <a:avLst/>
          </a:prstGeom>
          <a:noFill/>
        </p:spPr>
        <p:txBody>
          <a:bodyPr wrap="square" rtlCol="0">
            <a:spAutoFit/>
          </a:bodyPr>
          <a:lstStyle/>
          <a:p>
            <a:pPr algn="ctr"/>
            <a:r>
              <a:rPr lang="zh-CN" altLang="en-US" sz="1600" smtClean="0">
                <a:latin typeface="+mj-ea"/>
                <a:ea typeface="+mj-ea"/>
              </a:rPr>
              <a:t>车库出入口</a:t>
            </a:r>
            <a:endParaRPr lang="zh-CN" altLang="en-US" sz="1600">
              <a:latin typeface="+mj-ea"/>
              <a:ea typeface="+mj-ea"/>
            </a:endParaRPr>
          </a:p>
        </p:txBody>
      </p:sp>
      <p:sp>
        <p:nvSpPr>
          <p:cNvPr id="27" name="TextBox 26"/>
          <p:cNvSpPr txBox="1"/>
          <p:nvPr>
            <p:custDataLst>
              <p:tags r:id="rId13"/>
            </p:custDataLst>
          </p:nvPr>
        </p:nvSpPr>
        <p:spPr>
          <a:xfrm>
            <a:off x="714348" y="4004582"/>
            <a:ext cx="857256" cy="338554"/>
          </a:xfrm>
          <a:prstGeom prst="rect">
            <a:avLst/>
          </a:prstGeom>
          <a:noFill/>
        </p:spPr>
        <p:txBody>
          <a:bodyPr wrap="square" rtlCol="0">
            <a:spAutoFit/>
          </a:bodyPr>
          <a:lstStyle/>
          <a:p>
            <a:pPr algn="ctr"/>
            <a:r>
              <a:rPr lang="zh-CN" altLang="en-US" sz="1600" smtClean="0">
                <a:latin typeface="+mj-ea"/>
                <a:ea typeface="+mj-ea"/>
              </a:rPr>
              <a:t>周界</a:t>
            </a:r>
            <a:endParaRPr lang="zh-CN" altLang="en-US" sz="1600">
              <a:latin typeface="+mj-ea"/>
              <a:ea typeface="+mj-ea"/>
            </a:endParaRPr>
          </a:p>
        </p:txBody>
      </p:sp>
      <p:pic>
        <p:nvPicPr>
          <p:cNvPr id="1026" name="Picture 2"/>
          <p:cNvPicPr>
            <a:picLocks noChangeAspect="1" noChangeArrowheads="1"/>
          </p:cNvPicPr>
          <p:nvPr>
            <p:custDataLst>
              <p:tags r:id="rId14"/>
            </p:custDataLst>
          </p:nvPr>
        </p:nvPicPr>
        <p:blipFill>
          <a:blip r:embed="rId24"/>
          <a:stretch>
            <a:fillRect/>
          </a:stretch>
        </p:blipFill>
        <p:spPr bwMode="auto">
          <a:xfrm>
            <a:off x="357158" y="1741849"/>
            <a:ext cx="1527720" cy="1000131"/>
          </a:xfrm>
          <a:prstGeom prst="rect">
            <a:avLst/>
          </a:prstGeom>
          <a:noFill/>
          <a:ln w="9525">
            <a:solidFill>
              <a:srgbClr val="0070C0"/>
            </a:solidFill>
            <a:miter lim="800000"/>
          </a:ln>
          <a:effectLst/>
        </p:spPr>
      </p:pic>
      <p:pic>
        <p:nvPicPr>
          <p:cNvPr id="1027" name="Picture 3"/>
          <p:cNvPicPr>
            <a:picLocks noChangeAspect="1" noChangeArrowheads="1"/>
          </p:cNvPicPr>
          <p:nvPr>
            <p:custDataLst>
              <p:tags r:id="rId15"/>
            </p:custDataLst>
          </p:nvPr>
        </p:nvPicPr>
        <p:blipFill>
          <a:blip r:embed="rId25"/>
          <a:stretch>
            <a:fillRect/>
          </a:stretch>
        </p:blipFill>
        <p:spPr bwMode="auto">
          <a:xfrm>
            <a:off x="357158" y="3027732"/>
            <a:ext cx="1500197" cy="1000131"/>
          </a:xfrm>
          <a:prstGeom prst="rect">
            <a:avLst/>
          </a:prstGeom>
          <a:noFill/>
          <a:ln w="9525">
            <a:solidFill>
              <a:srgbClr val="0070C0"/>
            </a:solidFill>
            <a:miter lim="800000"/>
          </a:ln>
          <a:effectLst/>
        </p:spPr>
      </p:pic>
      <p:pic>
        <p:nvPicPr>
          <p:cNvPr id="1028" name="Picture 4"/>
          <p:cNvPicPr>
            <a:picLocks noChangeAspect="1" noChangeArrowheads="1"/>
          </p:cNvPicPr>
          <p:nvPr>
            <p:custDataLst>
              <p:tags r:id="rId16"/>
            </p:custDataLst>
          </p:nvPr>
        </p:nvPicPr>
        <p:blipFill>
          <a:blip r:embed="rId26"/>
          <a:stretch>
            <a:fillRect/>
          </a:stretch>
        </p:blipFill>
        <p:spPr bwMode="auto">
          <a:xfrm>
            <a:off x="357158" y="4313616"/>
            <a:ext cx="1542430" cy="1000132"/>
          </a:xfrm>
          <a:prstGeom prst="rect">
            <a:avLst/>
          </a:prstGeom>
          <a:noFill/>
          <a:ln w="9525">
            <a:solidFill>
              <a:srgbClr val="0070C0"/>
            </a:solidFill>
            <a:miter lim="800000"/>
          </a:ln>
          <a:effectLst/>
        </p:spPr>
      </p:pic>
      <p:pic>
        <p:nvPicPr>
          <p:cNvPr id="1029" name="Picture 5"/>
          <p:cNvPicPr>
            <a:picLocks noChangeAspect="1" noChangeArrowheads="1"/>
          </p:cNvPicPr>
          <p:nvPr>
            <p:custDataLst>
              <p:tags r:id="rId17"/>
            </p:custDataLst>
          </p:nvPr>
        </p:nvPicPr>
        <p:blipFill>
          <a:blip r:embed="rId27"/>
          <a:stretch>
            <a:fillRect/>
          </a:stretch>
        </p:blipFill>
        <p:spPr bwMode="auto">
          <a:xfrm>
            <a:off x="357158" y="5569980"/>
            <a:ext cx="1549915" cy="1000132"/>
          </a:xfrm>
          <a:prstGeom prst="rect">
            <a:avLst/>
          </a:prstGeom>
          <a:noFill/>
          <a:ln w="9525">
            <a:solidFill>
              <a:srgbClr val="0070C0"/>
            </a:solidFill>
            <a:miter lim="800000"/>
          </a:ln>
          <a:effectLst/>
        </p:spPr>
      </p:pic>
      <p:grpSp>
        <p:nvGrpSpPr>
          <p:cNvPr id="3" name="组合 25"/>
          <p:cNvGrpSpPr/>
          <p:nvPr>
            <p:custDataLst>
              <p:tags r:id="rId18"/>
            </p:custDataLst>
          </p:nvPr>
        </p:nvGrpSpPr>
        <p:grpSpPr>
          <a:xfrm>
            <a:off x="285720" y="1098906"/>
            <a:ext cx="7072362" cy="428628"/>
            <a:chOff x="214282" y="928670"/>
            <a:chExt cx="7072362" cy="428628"/>
          </a:xfrm>
        </p:grpSpPr>
        <p:sp>
          <p:nvSpPr>
            <p:cNvPr id="28" name="圆角矩形 27"/>
            <p:cNvSpPr/>
            <p:nvPr>
              <p:custDataLst>
                <p:tags r:id="rId19"/>
              </p:custDataLst>
            </p:nvPr>
          </p:nvSpPr>
          <p:spPr>
            <a:xfrm>
              <a:off x="2571736"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金融网点</a:t>
              </a:r>
              <a:endParaRPr lang="zh-CN" altLang="en-US" sz="2000">
                <a:solidFill>
                  <a:schemeClr val="tx1"/>
                </a:solidFill>
                <a:latin typeface="Verdana" pitchFamily="34" charset="0"/>
                <a:ea typeface="微软雅黑" pitchFamily="34" charset="-122"/>
              </a:endParaRPr>
            </a:p>
          </p:txBody>
        </p:sp>
        <p:sp>
          <p:nvSpPr>
            <p:cNvPr id="30" name="圆角矩形 29"/>
            <p:cNvSpPr/>
            <p:nvPr>
              <p:custDataLst>
                <p:tags r:id="rId20"/>
              </p:custDataLst>
            </p:nvPr>
          </p:nvSpPr>
          <p:spPr>
            <a:xfrm>
              <a:off x="214282"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小区楼宇</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31" name="圆角矩形 30"/>
            <p:cNvSpPr/>
            <p:nvPr>
              <p:custDataLst>
                <p:tags r:id="rId21"/>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spTree>
    <p:extLst>
      <p:ext uri="{BB962C8B-B14F-4D97-AF65-F5344CB8AC3E}">
        <p14:creationId xmlns:p14="http://schemas.microsoft.com/office/powerpoint/2010/main" val="270314723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12" presetClass="entr" presetSubtype="2" fill="hold" grpId="4" nodeType="clickEffect">
                                  <p:childTnLst>
                                    <p:set>
                                      <p:cBhvr>
                                        <p:cTn id="12" dur="1" fill="hold">
                                          <p:stCondLst>
                                            <p:cond delay="0"/>
                                          </p:stCondLst>
                                        </p:cTn>
                                        <p:tgtEl>
                                          <p:spTgt spid="13"/>
                                        </p:tgtEl>
                                        <p:attrNameLst>
                                          <p:attrName>style.visibility</p:attrName>
                                        </p:attrNameLst>
                                      </p:cBhvr>
                                      <p:to>
                                        <p:strVal val="visible"/>
                                      </p:to>
                                    </p:set>
                                    <p:animEffect transition="in" filter="slide(fromRight)">
                                      <p:cBhvr>
                                        <p:cTn id="13" dur="500"/>
                                        <p:tgtEl>
                                          <p:spTgt spid="13"/>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22" presetClass="entr" presetSubtype="4" fill="hold" grpId="1" nodeType="clickEffec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12" presetClass="entr" presetSubtype="2" fill="hold" grpId="5" nodeType="clickEffect">
                                  <p:childTnLst>
                                    <p:set>
                                      <p:cBhvr>
                                        <p:cTn id="24" dur="1" fill="hold">
                                          <p:stCondLst>
                                            <p:cond delay="0"/>
                                          </p:stCondLst>
                                        </p:cTn>
                                        <p:tgtEl>
                                          <p:spTgt spid="14"/>
                                        </p:tgtEl>
                                        <p:attrNameLst>
                                          <p:attrName>style.visibility</p:attrName>
                                        </p:attrNameLst>
                                      </p:cBhvr>
                                      <p:to>
                                        <p:strVal val="visible"/>
                                      </p:to>
                                    </p:set>
                                    <p:animEffect transition="in" filter="slide(fromRight)">
                                      <p:cBhvr>
                                        <p:cTn id="25" dur="500"/>
                                        <p:tgtEl>
                                          <p:spTgt spid="14"/>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22" presetClass="entr" presetSubtype="4" fill="hold" grpId="2" nodeType="clickEffec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12" presetClass="entr" presetSubtype="2" fill="hold" grpId="6" nodeType="clickEffect">
                                  <p:childTnLst>
                                    <p:set>
                                      <p:cBhvr>
                                        <p:cTn id="36" dur="1" fill="hold">
                                          <p:stCondLst>
                                            <p:cond delay="0"/>
                                          </p:stCondLst>
                                        </p:cTn>
                                        <p:tgtEl>
                                          <p:spTgt spid="15"/>
                                        </p:tgtEl>
                                        <p:attrNameLst>
                                          <p:attrName>style.visibility</p:attrName>
                                        </p:attrNameLst>
                                      </p:cBhvr>
                                      <p:to>
                                        <p:strVal val="visible"/>
                                      </p:to>
                                    </p:set>
                                    <p:animEffect transition="in" filter="slide(fromRight)">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22" presetClass="entr" presetSubtype="4" fill="hold" grpId="3" nodeType="clickEffec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childTnLst>
                          </p:cTn>
                        </p:par>
                      </p:childTnLst>
                    </p:cTn>
                  </p:par>
                  <p:par>
                    <p:cTn id="44" fill="hold" nodeType="clickPar">
                      <p:stCondLst>
                        <p:cond delay="indefinite"/>
                      </p:stCondLst>
                      <p:childTnLst>
                        <p:par>
                          <p:cTn id="45" fill="hold" nodeType="withGroup">
                            <p:stCondLst>
                              <p:cond delay="indefinite"/>
                            </p:stCondLst>
                          </p:cTn>
                        </p:par>
                        <p:par>
                          <p:cTn id="46" fill="hold" nodeType="afterGroup">
                            <p:stCondLst>
                              <p:cond delay="0"/>
                            </p:stCondLst>
                            <p:childTnLst>
                              <p:par>
                                <p:cTn id="47" presetID="12" presetClass="entr" presetSubtype="2" fill="hold" grpId="7" nodeType="clickEffect">
                                  <p:childTnLst>
                                    <p:set>
                                      <p:cBhvr>
                                        <p:cTn id="48" dur="1" fill="hold">
                                          <p:stCondLst>
                                            <p:cond delay="0"/>
                                          </p:stCondLst>
                                        </p:cTn>
                                        <p:tgtEl>
                                          <p:spTgt spid="16"/>
                                        </p:tgtEl>
                                        <p:attrNameLst>
                                          <p:attrName>style.visibility</p:attrName>
                                        </p:attrNameLst>
                                      </p:cBhvr>
                                      <p:to>
                                        <p:strVal val="visible"/>
                                      </p:to>
                                    </p:set>
                                    <p:animEffect transition="in" filter="slide(fromRigh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1" animBg="1"/>
      <p:bldP spid="11" grpId="2" animBg="1"/>
      <p:bldP spid="12" grpId="3" animBg="1"/>
      <p:bldP spid="13" grpId="4" animBg="1"/>
      <p:bldP spid="14" grpId="5" animBg="1"/>
      <p:bldP spid="15" grpId="6" animBg="1"/>
      <p:bldP spid="16" grpId="7"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116632"/>
            <a:ext cx="8229600" cy="1143000"/>
          </a:xfrm>
        </p:spPr>
        <p:txBody>
          <a:bodyPr/>
          <a:lstStyle/>
          <a:p>
            <a:r>
              <a:rPr lang="zh-CN" altLang="en-US" smtClean="0"/>
              <a:t>模拟高线产品方案特点</a:t>
            </a:r>
            <a:endParaRPr lang="zh-CN" altLang="en-US"/>
          </a:p>
        </p:txBody>
      </p:sp>
      <p:sp>
        <p:nvSpPr>
          <p:cNvPr id="3" name="内容占位符 2"/>
          <p:cNvSpPr>
            <a:spLocks noGrp="1"/>
          </p:cNvSpPr>
          <p:nvPr>
            <p:ph idx="1"/>
            <p:custDataLst>
              <p:tags r:id="rId3"/>
            </p:custDataLst>
          </p:nvPr>
        </p:nvSpPr>
        <p:spPr>
          <a:xfrm>
            <a:off x="401638" y="1598402"/>
            <a:ext cx="8418512" cy="5090586"/>
          </a:xfrm>
        </p:spPr>
        <p:txBody>
          <a:bodyPr/>
          <a:lstStyle/>
          <a:p>
            <a:r>
              <a:rPr lang="zh-CN" altLang="zh-CN" sz="1800" smtClean="0"/>
              <a:t>本方案针对不同监控点位分别推荐了适宜的</a:t>
            </a:r>
            <a:r>
              <a:rPr lang="en-US" altLang="zh-CN" sz="1800" smtClean="0"/>
              <a:t>650TVL</a:t>
            </a:r>
            <a:r>
              <a:rPr lang="zh-CN" altLang="zh-CN" sz="1800" smtClean="0"/>
              <a:t>模拟摄像机</a:t>
            </a:r>
            <a:endParaRPr lang="zh-CN" altLang="zh-CN" smtClean="0"/>
          </a:p>
          <a:p>
            <a:r>
              <a:rPr lang="zh-CN" altLang="zh-CN" sz="1800" smtClean="0"/>
              <a:t>推荐使用</a:t>
            </a:r>
            <a:r>
              <a:rPr lang="en-US" altLang="zh-CN" sz="1800" smtClean="0"/>
              <a:t>WD1</a:t>
            </a:r>
            <a:r>
              <a:rPr lang="zh-CN" altLang="zh-CN" sz="1800" smtClean="0"/>
              <a:t>格式编码的</a:t>
            </a:r>
            <a:r>
              <a:rPr lang="en-US" altLang="zh-CN" sz="1800" smtClean="0"/>
              <a:t>DVR</a:t>
            </a:r>
            <a:r>
              <a:rPr lang="zh-CN" altLang="zh-CN" sz="1800" smtClean="0"/>
              <a:t>进行本地录像存储；</a:t>
            </a:r>
            <a:r>
              <a:rPr lang="en-US" altLang="zh-CN" sz="1800" smtClean="0"/>
              <a:t>DVR</a:t>
            </a:r>
            <a:r>
              <a:rPr lang="zh-CN" altLang="zh-CN" sz="1800" smtClean="0"/>
              <a:t>可内置</a:t>
            </a:r>
            <a:r>
              <a:rPr lang="en-US" altLang="zh-CN" sz="1800" smtClean="0"/>
              <a:t>8</a:t>
            </a:r>
            <a:r>
              <a:rPr lang="zh-CN" altLang="zh-CN" sz="1800" smtClean="0"/>
              <a:t>块</a:t>
            </a:r>
            <a:r>
              <a:rPr lang="en-US" altLang="zh-CN" sz="1800" smtClean="0"/>
              <a:t>2TB</a:t>
            </a:r>
            <a:r>
              <a:rPr lang="zh-CN" altLang="zh-CN" sz="1800" smtClean="0"/>
              <a:t>硬盘，接入</a:t>
            </a:r>
            <a:r>
              <a:rPr lang="en-US" altLang="zh-CN" sz="1800" smtClean="0"/>
              <a:t>16</a:t>
            </a:r>
            <a:r>
              <a:rPr lang="zh-CN" altLang="zh-CN" sz="1800" smtClean="0"/>
              <a:t>路</a:t>
            </a:r>
            <a:r>
              <a:rPr lang="en-US" altLang="zh-CN" sz="1800" smtClean="0"/>
              <a:t>650TVL</a:t>
            </a:r>
            <a:r>
              <a:rPr lang="zh-CN" altLang="zh-CN" sz="1800" smtClean="0"/>
              <a:t>模拟图像，</a:t>
            </a:r>
            <a:r>
              <a:rPr lang="en-US" altLang="zh-CN" sz="1800" smtClean="0"/>
              <a:t>2-3Mbps</a:t>
            </a:r>
            <a:r>
              <a:rPr lang="zh-CN" altLang="zh-CN" sz="1800" smtClean="0"/>
              <a:t>码流录像，可保存录像</a:t>
            </a:r>
            <a:r>
              <a:rPr lang="en-US" altLang="zh-CN" sz="1800" smtClean="0"/>
              <a:t>30</a:t>
            </a:r>
            <a:r>
              <a:rPr lang="zh-CN" altLang="zh-CN" sz="1800" smtClean="0"/>
              <a:t>天以上</a:t>
            </a:r>
            <a:endParaRPr lang="zh-CN" altLang="zh-CN" smtClean="0"/>
          </a:p>
        </p:txBody>
      </p:sp>
      <p:grpSp>
        <p:nvGrpSpPr>
          <p:cNvPr id="4" name="组合 10"/>
          <p:cNvGrpSpPr/>
          <p:nvPr>
            <p:custDataLst>
              <p:tags r:id="rId4"/>
            </p:custDataLst>
          </p:nvPr>
        </p:nvGrpSpPr>
        <p:grpSpPr>
          <a:xfrm>
            <a:off x="285720" y="1098336"/>
            <a:ext cx="7072362" cy="428628"/>
            <a:chOff x="214282" y="928670"/>
            <a:chExt cx="7072362" cy="428628"/>
          </a:xfrm>
        </p:grpSpPr>
        <p:sp>
          <p:nvSpPr>
            <p:cNvPr id="12" name="圆角矩形 11"/>
            <p:cNvSpPr/>
            <p:nvPr>
              <p:custDataLst>
                <p:tags r:id="rId7"/>
              </p:custDataLst>
            </p:nvPr>
          </p:nvSpPr>
          <p:spPr>
            <a:xfrm>
              <a:off x="2571736"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金融网点</a:t>
              </a:r>
              <a:endParaRPr lang="zh-CN" altLang="en-US" sz="2000">
                <a:solidFill>
                  <a:schemeClr val="tx1"/>
                </a:solidFill>
                <a:latin typeface="Verdana" pitchFamily="34" charset="0"/>
                <a:ea typeface="微软雅黑" pitchFamily="34" charset="-122"/>
              </a:endParaRPr>
            </a:p>
          </p:txBody>
        </p:sp>
        <p:sp>
          <p:nvSpPr>
            <p:cNvPr id="13" name="圆角矩形 12"/>
            <p:cNvSpPr/>
            <p:nvPr>
              <p:custDataLst>
                <p:tags r:id="rId8"/>
              </p:custDataLst>
            </p:nvPr>
          </p:nvSpPr>
          <p:spPr>
            <a:xfrm>
              <a:off x="214282"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小区楼宇</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14" name="圆角矩形 13"/>
            <p:cNvSpPr/>
            <p:nvPr>
              <p:custDataLst>
                <p:tags r:id="rId9"/>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sp>
        <p:nvSpPr>
          <p:cNvPr id="3074" name="Rectangle 2"/>
          <p:cNvSpPr>
            <a:spLocks noChangeArrowheads="1"/>
          </p:cNvSpPr>
          <p:nvPr>
            <p:custDataLst>
              <p:tags r:id="rId5"/>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73" name="Object 1"/>
          <p:cNvGraphicFramePr>
            <a:graphicFrameLocks noChangeAspect="1"/>
          </p:cNvGraphicFramePr>
          <p:nvPr>
            <p:custDataLst>
              <p:tags r:id="rId6"/>
            </p:custDataLst>
            <p:extLst>
              <p:ext uri="{D42A27DB-BD31-4B8C-83A1-F6EECF244321}">
                <p14:modId xmlns:p14="http://schemas.microsoft.com/office/powerpoint/2010/main" val="1456426141"/>
              </p:ext>
            </p:extLst>
          </p:nvPr>
        </p:nvGraphicFramePr>
        <p:xfrm>
          <a:off x="718017" y="2741410"/>
          <a:ext cx="7711635" cy="4071966"/>
        </p:xfrm>
        <a:graphic>
          <a:graphicData uri="http://schemas.openxmlformats.org/presentationml/2006/ole">
            <mc:AlternateContent xmlns:mc="http://schemas.openxmlformats.org/markup-compatibility/2006">
              <mc:Choice xmlns:v="urn:schemas-microsoft-com:vml" Requires="v">
                <p:oleObj spid="_x0000_s1041" name="Visio" r:id="rId12" imgW="0" imgH="0" progId="">
                  <p:embed/>
                </p:oleObj>
              </mc:Choice>
              <mc:Fallback>
                <p:oleObj name="Visio" r:id="rId12" imgW="0" imgH="0" progId="">
                  <p:embed/>
                  <p:pic>
                    <p:nvPicPr>
                      <p:cNvPr id="0" name="OLE substitute image"/>
                      <p:cNvPicPr/>
                      <p:nvPr/>
                    </p:nvPicPr>
                    <p:blipFill>
                      <a:blip r:embed="rId13">
                        <a:extLst>
                          <a:ext uri="{28A0092B-C50C-407E-A947-70E740481C1C}">
                            <a14:useLocalDpi xmlns:a14="http://schemas.microsoft.com/office/drawing/2010/main" val="0"/>
                          </a:ext>
                        </a:extLst>
                      </a:blip>
                      <a:stretch>
                        <a:fillRect/>
                      </a:stretch>
                    </p:blipFill>
                    <p:spPr>
                      <a:xfrm>
                        <a:off x="718017" y="2741410"/>
                        <a:ext cx="7711635" cy="4071966"/>
                      </a:xfrm>
                      <a:prstGeom prst="rect">
                        <a:avLst/>
                      </a:prstGeom>
                      <a:noFill/>
                      <a:ln w="9525">
                        <a:solidFill>
                          <a:srgbClr val="0000FF"/>
                        </a:solidFill>
                        <a:miter lim="800000"/>
                      </a:ln>
                    </p:spPr>
                  </p:pic>
                </p:oleObj>
              </mc:Fallback>
            </mc:AlternateContent>
          </a:graphicData>
        </a:graphic>
      </p:graphicFrame>
    </p:spTree>
    <p:extLst>
      <p:ext uri="{BB962C8B-B14F-4D97-AF65-F5344CB8AC3E}">
        <p14:creationId xmlns:p14="http://schemas.microsoft.com/office/powerpoint/2010/main" val="214176804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2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传输信号</a:t>
            </a:r>
            <a:endParaRPr lang="zh-CN" altLang="en-US"/>
          </a:p>
        </p:txBody>
      </p:sp>
      <p:sp>
        <p:nvSpPr>
          <p:cNvPr id="3" name="内容占位符 2"/>
          <p:cNvSpPr>
            <a:spLocks noGrp="1"/>
          </p:cNvSpPr>
          <p:nvPr>
            <p:ph idx="1"/>
            <p:custDataLst>
              <p:tags r:id="rId2"/>
            </p:custDataLst>
          </p:nvPr>
        </p:nvSpPr>
        <p:spPr/>
        <p:txBody>
          <a:bodyPr/>
          <a:lstStyle/>
          <a:p>
            <a:r>
              <a:rPr lang="zh-CN" altLang="en-US" sz="2000" b="1" smtClean="0"/>
              <a:t>模拟</a:t>
            </a:r>
            <a:r>
              <a:rPr lang="zh-CN" altLang="en-US" sz="2000" smtClean="0"/>
              <a:t>：模拟摄像机采用</a:t>
            </a:r>
            <a:r>
              <a:rPr lang="en-US" altLang="zh-CN" sz="2000" smtClean="0"/>
              <a:t>BNC</a:t>
            </a:r>
            <a:r>
              <a:rPr lang="zh-CN" altLang="en-US" sz="2000" smtClean="0"/>
              <a:t>同轴电缆传输，是目前最为广泛的应用方式，清晰度最高到</a:t>
            </a:r>
            <a:r>
              <a:rPr lang="en-US" altLang="zh-CN" sz="2000" smtClean="0"/>
              <a:t>700TVL</a:t>
            </a:r>
            <a:r>
              <a:rPr lang="zh-CN" altLang="en-US" sz="2000" smtClean="0"/>
              <a:t>；布线简便，操作容易</a:t>
            </a:r>
          </a:p>
          <a:p>
            <a:r>
              <a:rPr lang="zh-CN" altLang="en-US" sz="2000" b="1" smtClean="0"/>
              <a:t>网络</a:t>
            </a:r>
            <a:r>
              <a:rPr lang="zh-CN" altLang="en-US" sz="2000" smtClean="0"/>
              <a:t>：网络摄像机采用</a:t>
            </a:r>
            <a:r>
              <a:rPr lang="en-US" altLang="zh-CN" sz="2000" smtClean="0"/>
              <a:t>RJ-45</a:t>
            </a:r>
            <a:r>
              <a:rPr lang="zh-CN" altLang="en-US" sz="2000" smtClean="0"/>
              <a:t>网线传输，传输编码压缩的数字信号，清晰度按像素区分，最高可到</a:t>
            </a:r>
            <a:r>
              <a:rPr lang="en-US" altLang="zh-CN" sz="2000" smtClean="0"/>
              <a:t>500</a:t>
            </a:r>
            <a:r>
              <a:rPr lang="zh-CN" altLang="en-US" sz="2000" smtClean="0"/>
              <a:t>万像素；便于管理，可实现高清</a:t>
            </a:r>
            <a:endParaRPr lang="en-US" altLang="zh-CN" sz="2000" smtClean="0"/>
          </a:p>
          <a:p>
            <a:r>
              <a:rPr lang="zh-CN" altLang="en-US" sz="2000" b="1" smtClean="0"/>
              <a:t>数字</a:t>
            </a:r>
            <a:r>
              <a:rPr lang="zh-CN" altLang="en-US" sz="2000" smtClean="0"/>
              <a:t>：数字摄像机可采用光纤和</a:t>
            </a:r>
            <a:r>
              <a:rPr lang="en-US" altLang="zh-CN" sz="2000" smtClean="0"/>
              <a:t>HD-SDI</a:t>
            </a:r>
            <a:r>
              <a:rPr lang="zh-CN" altLang="en-US" sz="2000" smtClean="0"/>
              <a:t>两种传输方式，传输非压缩的数字信号，视频常见为</a:t>
            </a:r>
            <a:r>
              <a:rPr lang="en-US" altLang="zh-CN" sz="2000" smtClean="0"/>
              <a:t>720P</a:t>
            </a:r>
            <a:r>
              <a:rPr lang="zh-CN" altLang="en-US" sz="2000" smtClean="0"/>
              <a:t>和</a:t>
            </a:r>
            <a:r>
              <a:rPr lang="en-US" altLang="zh-CN" sz="2000" smtClean="0"/>
              <a:t>1080P</a:t>
            </a:r>
            <a:r>
              <a:rPr lang="zh-CN" altLang="en-US" sz="2000" smtClean="0"/>
              <a:t>；延迟小、还原度高，成本较高，在平安城市中应用较多</a:t>
            </a:r>
            <a:endParaRPr lang="en-US" altLang="zh-CN" sz="2000" smtClean="0"/>
          </a:p>
        </p:txBody>
      </p:sp>
      <p:grpSp>
        <p:nvGrpSpPr>
          <p:cNvPr id="4" name="组合 34"/>
          <p:cNvGrpSpPr/>
          <p:nvPr>
            <p:custDataLst>
              <p:tags r:id="rId3"/>
            </p:custDataLst>
          </p:nvPr>
        </p:nvGrpSpPr>
        <p:grpSpPr>
          <a:xfrm>
            <a:off x="1714480" y="3983653"/>
            <a:ext cx="6500858" cy="2731495"/>
            <a:chOff x="1714480" y="3983653"/>
            <a:chExt cx="6500858" cy="2731495"/>
          </a:xfrm>
        </p:grpSpPr>
        <p:grpSp>
          <p:nvGrpSpPr>
            <p:cNvPr id="5" name="组合 31"/>
            <p:cNvGrpSpPr/>
            <p:nvPr>
              <p:custDataLst>
                <p:tags r:id="rId4"/>
              </p:custDataLst>
            </p:nvPr>
          </p:nvGrpSpPr>
          <p:grpSpPr>
            <a:xfrm>
              <a:off x="1714480" y="3983653"/>
              <a:ext cx="6500858" cy="784033"/>
              <a:chOff x="1714480" y="3983653"/>
              <a:chExt cx="6500858" cy="784033"/>
            </a:xfrm>
          </p:grpSpPr>
          <p:cxnSp>
            <p:nvCxnSpPr>
              <p:cNvPr id="13" name="直接连接符 12"/>
              <p:cNvCxnSpPr/>
              <p:nvPr>
                <p:custDataLst>
                  <p:tags r:id="rId19"/>
                </p:custDataLst>
              </p:nvPr>
            </p:nvCxnSpPr>
            <p:spPr>
              <a:xfrm>
                <a:off x="2786050" y="4340842"/>
                <a:ext cx="2928958"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8" name="图片 17" descr="枪机10副本.png"/>
              <p:cNvPicPr>
                <a:picLocks noChangeAspect="1"/>
              </p:cNvPicPr>
              <p:nvPr>
                <p:custDataLst>
                  <p:tags r:id="rId20"/>
                </p:custDataLst>
              </p:nvPr>
            </p:nvPicPr>
            <p:blipFill>
              <a:blip r:embed="rId27"/>
              <a:stretch>
                <a:fillRect/>
              </a:stretch>
            </p:blipFill>
            <p:spPr>
              <a:xfrm>
                <a:off x="1714480" y="4069854"/>
                <a:ext cx="1132357" cy="426521"/>
              </a:xfrm>
              <a:prstGeom prst="rect">
                <a:avLst/>
              </a:prstGeom>
            </p:spPr>
          </p:pic>
          <p:pic>
            <p:nvPicPr>
              <p:cNvPr id="19" name="图片 18" descr="图片1.png"/>
              <p:cNvPicPr>
                <a:picLocks noChangeAspect="1"/>
              </p:cNvPicPr>
              <p:nvPr>
                <p:custDataLst>
                  <p:tags r:id="rId21"/>
                </p:custDataLst>
              </p:nvPr>
            </p:nvPicPr>
            <p:blipFill>
              <a:blip r:embed="rId28"/>
              <a:stretch>
                <a:fillRect/>
              </a:stretch>
            </p:blipFill>
            <p:spPr>
              <a:xfrm>
                <a:off x="5336765" y="4055091"/>
                <a:ext cx="1487377" cy="446953"/>
              </a:xfrm>
              <a:prstGeom prst="rect">
                <a:avLst/>
              </a:prstGeom>
            </p:spPr>
          </p:pic>
          <p:sp>
            <p:nvSpPr>
              <p:cNvPr id="23" name="TextBox 4"/>
              <p:cNvSpPr txBox="1">
                <a:spLocks noChangeArrowheads="1"/>
              </p:cNvSpPr>
              <p:nvPr>
                <p:custDataLst>
                  <p:tags r:id="rId22"/>
                </p:custDataLst>
              </p:nvPr>
            </p:nvSpPr>
            <p:spPr bwMode="auto">
              <a:xfrm>
                <a:off x="1714480" y="4429132"/>
                <a:ext cx="1357322" cy="338554"/>
              </a:xfrm>
              <a:prstGeom prst="rect">
                <a:avLst/>
              </a:prstGeom>
              <a:noFill/>
              <a:ln w="9525">
                <a:noFill/>
                <a:miter lim="800000"/>
              </a:ln>
            </p:spPr>
            <p:txBody>
              <a:bodyPr wrap="square">
                <a:spAutoFit/>
              </a:bodyPr>
              <a:lstStyle/>
              <a:p>
                <a:pPr marL="342900" indent="-342900"/>
                <a:r>
                  <a:rPr lang="zh-CN" altLang="en-US" sz="1600" smtClean="0">
                    <a:latin typeface="Verdana" pitchFamily="34" charset="0"/>
                    <a:ea typeface="微软雅黑" pitchFamily="34" charset="-122"/>
                  </a:rPr>
                  <a:t>模拟摄像机</a:t>
                </a:r>
                <a:endParaRPr lang="zh-CN" altLang="en-US" sz="1600">
                  <a:latin typeface="Verdana" pitchFamily="34" charset="0"/>
                  <a:ea typeface="微软雅黑" pitchFamily="34" charset="-122"/>
                </a:endParaRPr>
              </a:p>
            </p:txBody>
          </p:sp>
          <p:sp>
            <p:nvSpPr>
              <p:cNvPr id="28" name="TextBox 4"/>
              <p:cNvSpPr txBox="1">
                <a:spLocks noChangeArrowheads="1"/>
              </p:cNvSpPr>
              <p:nvPr>
                <p:custDataLst>
                  <p:tags r:id="rId23"/>
                </p:custDataLst>
              </p:nvPr>
            </p:nvSpPr>
            <p:spPr bwMode="auto">
              <a:xfrm>
                <a:off x="6858016" y="4342164"/>
                <a:ext cx="1357322" cy="338554"/>
              </a:xfrm>
              <a:prstGeom prst="rect">
                <a:avLst/>
              </a:prstGeom>
              <a:noFill/>
              <a:ln w="9525">
                <a:noFill/>
                <a:miter lim="800000"/>
              </a:ln>
            </p:spPr>
            <p:txBody>
              <a:bodyPr wrap="square">
                <a:spAutoFit/>
              </a:bodyPr>
              <a:lstStyle/>
              <a:p>
                <a:pPr marL="342900" indent="-342900"/>
                <a:r>
                  <a:rPr lang="en-US" altLang="zh-CN" sz="1600" smtClean="0">
                    <a:latin typeface="Verdana" pitchFamily="34" charset="0"/>
                    <a:ea typeface="微软雅黑" pitchFamily="34" charset="-122"/>
                  </a:rPr>
                  <a:t>DVR</a:t>
                </a:r>
                <a:endParaRPr lang="zh-CN" altLang="en-US" sz="1600">
                  <a:latin typeface="Verdana" pitchFamily="34" charset="0"/>
                  <a:ea typeface="微软雅黑" pitchFamily="34" charset="-122"/>
                </a:endParaRPr>
              </a:p>
            </p:txBody>
          </p:sp>
          <p:sp>
            <p:nvSpPr>
              <p:cNvPr id="29" name="TextBox 4"/>
              <p:cNvSpPr txBox="1">
                <a:spLocks noChangeArrowheads="1"/>
              </p:cNvSpPr>
              <p:nvPr>
                <p:custDataLst>
                  <p:tags r:id="rId24"/>
                </p:custDataLst>
              </p:nvPr>
            </p:nvSpPr>
            <p:spPr bwMode="auto">
              <a:xfrm>
                <a:off x="3643306" y="3983653"/>
                <a:ext cx="1071570" cy="338554"/>
              </a:xfrm>
              <a:prstGeom prst="rect">
                <a:avLst/>
              </a:prstGeom>
              <a:noFill/>
              <a:ln w="9525">
                <a:noFill/>
                <a:miter lim="800000"/>
              </a:ln>
            </p:spPr>
            <p:txBody>
              <a:bodyPr wrap="square">
                <a:spAutoFit/>
              </a:bodyPr>
              <a:lstStyle/>
              <a:p>
                <a:pPr marL="342900" indent="-342900"/>
                <a:r>
                  <a:rPr lang="zh-CN" altLang="en-US" sz="1600" smtClean="0">
                    <a:latin typeface="Verdana" pitchFamily="34" charset="0"/>
                    <a:ea typeface="微软雅黑" pitchFamily="34" charset="-122"/>
                  </a:rPr>
                  <a:t>同轴电缆</a:t>
                </a:r>
                <a:endParaRPr lang="zh-CN" altLang="en-US" sz="1600">
                  <a:latin typeface="Verdana" pitchFamily="34" charset="0"/>
                  <a:ea typeface="微软雅黑" pitchFamily="34" charset="-122"/>
                </a:endParaRPr>
              </a:p>
            </p:txBody>
          </p:sp>
        </p:grpSp>
        <p:grpSp>
          <p:nvGrpSpPr>
            <p:cNvPr id="6" name="组合 32"/>
            <p:cNvGrpSpPr/>
            <p:nvPr>
              <p:custDataLst>
                <p:tags r:id="rId5"/>
              </p:custDataLst>
            </p:nvPr>
          </p:nvGrpSpPr>
          <p:grpSpPr>
            <a:xfrm>
              <a:off x="1714480" y="4786322"/>
              <a:ext cx="6429420" cy="910058"/>
              <a:chOff x="1714480" y="4786322"/>
              <a:chExt cx="6429420" cy="910058"/>
            </a:xfrm>
          </p:grpSpPr>
          <p:cxnSp>
            <p:nvCxnSpPr>
              <p:cNvPr id="9" name="直接连接符 8"/>
              <p:cNvCxnSpPr/>
              <p:nvPr>
                <p:custDataLst>
                  <p:tags r:id="rId13"/>
                </p:custDataLst>
              </p:nvPr>
            </p:nvCxnSpPr>
            <p:spPr>
              <a:xfrm>
                <a:off x="2786050" y="5143512"/>
                <a:ext cx="2786082" cy="0"/>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图片 16" descr="枪机4-365平台枪机副本.png"/>
              <p:cNvPicPr>
                <a:picLocks noChangeAspect="1"/>
              </p:cNvPicPr>
              <p:nvPr>
                <p:custDataLst>
                  <p:tags r:id="rId14"/>
                </p:custDataLst>
              </p:nvPr>
            </p:nvPicPr>
            <p:blipFill>
              <a:blip r:embed="rId29"/>
              <a:stretch>
                <a:fillRect/>
              </a:stretch>
            </p:blipFill>
            <p:spPr>
              <a:xfrm>
                <a:off x="1714480" y="4887596"/>
                <a:ext cx="1149307" cy="575834"/>
              </a:xfrm>
              <a:prstGeom prst="rect">
                <a:avLst/>
              </a:prstGeom>
            </p:spPr>
          </p:pic>
          <p:pic>
            <p:nvPicPr>
              <p:cNvPr id="20" name="图片 19" descr="图片2.png"/>
              <p:cNvPicPr>
                <a:picLocks noChangeAspect="1"/>
              </p:cNvPicPr>
              <p:nvPr>
                <p:custDataLst>
                  <p:tags r:id="rId15"/>
                </p:custDataLst>
              </p:nvPr>
            </p:nvPicPr>
            <p:blipFill>
              <a:blip r:embed="rId30"/>
              <a:stretch>
                <a:fillRect/>
              </a:stretch>
            </p:blipFill>
            <p:spPr>
              <a:xfrm>
                <a:off x="5429256" y="4857760"/>
                <a:ext cx="1404708" cy="463451"/>
              </a:xfrm>
              <a:prstGeom prst="rect">
                <a:avLst/>
              </a:prstGeom>
            </p:spPr>
          </p:pic>
          <p:sp>
            <p:nvSpPr>
              <p:cNvPr id="24" name="TextBox 4"/>
              <p:cNvSpPr txBox="1">
                <a:spLocks noChangeArrowheads="1"/>
              </p:cNvSpPr>
              <p:nvPr>
                <p:custDataLst>
                  <p:tags r:id="rId16"/>
                </p:custDataLst>
              </p:nvPr>
            </p:nvSpPr>
            <p:spPr bwMode="auto">
              <a:xfrm>
                <a:off x="1714480" y="5357826"/>
                <a:ext cx="1357322" cy="338554"/>
              </a:xfrm>
              <a:prstGeom prst="rect">
                <a:avLst/>
              </a:prstGeom>
              <a:noFill/>
              <a:ln w="9525">
                <a:noFill/>
                <a:miter lim="800000"/>
              </a:ln>
            </p:spPr>
            <p:txBody>
              <a:bodyPr wrap="square">
                <a:spAutoFit/>
              </a:bodyPr>
              <a:lstStyle/>
              <a:p>
                <a:pPr marL="342900" indent="-342900"/>
                <a:r>
                  <a:rPr lang="zh-CN" altLang="en-US" sz="1600" smtClean="0">
                    <a:latin typeface="Verdana" pitchFamily="34" charset="0"/>
                    <a:ea typeface="微软雅黑" pitchFamily="34" charset="-122"/>
                  </a:rPr>
                  <a:t>网络摄像机</a:t>
                </a:r>
                <a:endParaRPr lang="zh-CN" altLang="en-US" sz="1600">
                  <a:latin typeface="Verdana" pitchFamily="34" charset="0"/>
                  <a:ea typeface="微软雅黑" pitchFamily="34" charset="-122"/>
                </a:endParaRPr>
              </a:p>
            </p:txBody>
          </p:sp>
          <p:sp>
            <p:nvSpPr>
              <p:cNvPr id="27" name="TextBox 4"/>
              <p:cNvSpPr txBox="1">
                <a:spLocks noChangeArrowheads="1"/>
              </p:cNvSpPr>
              <p:nvPr>
                <p:custDataLst>
                  <p:tags r:id="rId17"/>
                </p:custDataLst>
              </p:nvPr>
            </p:nvSpPr>
            <p:spPr bwMode="auto">
              <a:xfrm>
                <a:off x="6786578" y="5143512"/>
                <a:ext cx="1357322" cy="338554"/>
              </a:xfrm>
              <a:prstGeom prst="rect">
                <a:avLst/>
              </a:prstGeom>
              <a:noFill/>
              <a:ln w="9525">
                <a:noFill/>
                <a:miter lim="800000"/>
              </a:ln>
            </p:spPr>
            <p:txBody>
              <a:bodyPr wrap="square">
                <a:spAutoFit/>
              </a:bodyPr>
              <a:lstStyle/>
              <a:p>
                <a:pPr marL="342900" indent="-342900"/>
                <a:r>
                  <a:rPr lang="en-US" altLang="zh-CN" sz="1600" smtClean="0">
                    <a:latin typeface="Verdana" pitchFamily="34" charset="0"/>
                    <a:ea typeface="微软雅黑" pitchFamily="34" charset="-122"/>
                  </a:rPr>
                  <a:t>NVR</a:t>
                </a:r>
                <a:endParaRPr lang="zh-CN" altLang="en-US" sz="1600">
                  <a:latin typeface="Verdana" pitchFamily="34" charset="0"/>
                  <a:ea typeface="微软雅黑" pitchFamily="34" charset="-122"/>
                </a:endParaRPr>
              </a:p>
            </p:txBody>
          </p:sp>
          <p:sp>
            <p:nvSpPr>
              <p:cNvPr id="30" name="TextBox 4"/>
              <p:cNvSpPr txBox="1">
                <a:spLocks noChangeArrowheads="1"/>
              </p:cNvSpPr>
              <p:nvPr>
                <p:custDataLst>
                  <p:tags r:id="rId18"/>
                </p:custDataLst>
              </p:nvPr>
            </p:nvSpPr>
            <p:spPr bwMode="auto">
              <a:xfrm>
                <a:off x="3857620" y="4786322"/>
                <a:ext cx="642942" cy="338554"/>
              </a:xfrm>
              <a:prstGeom prst="rect">
                <a:avLst/>
              </a:prstGeom>
              <a:noFill/>
              <a:ln w="9525">
                <a:noFill/>
                <a:miter lim="800000"/>
              </a:ln>
            </p:spPr>
            <p:txBody>
              <a:bodyPr wrap="square">
                <a:spAutoFit/>
              </a:bodyPr>
              <a:lstStyle/>
              <a:p>
                <a:pPr marL="342900" indent="-342900"/>
                <a:r>
                  <a:rPr lang="zh-CN" altLang="en-US" sz="1600" smtClean="0">
                    <a:latin typeface="Verdana" pitchFamily="34" charset="0"/>
                    <a:ea typeface="微软雅黑" pitchFamily="34" charset="-122"/>
                  </a:rPr>
                  <a:t>网线</a:t>
                </a:r>
                <a:endParaRPr lang="zh-CN" altLang="en-US" sz="1600">
                  <a:latin typeface="Verdana" pitchFamily="34" charset="0"/>
                  <a:ea typeface="微软雅黑" pitchFamily="34" charset="-122"/>
                </a:endParaRPr>
              </a:p>
            </p:txBody>
          </p:sp>
        </p:grpSp>
        <p:grpSp>
          <p:nvGrpSpPr>
            <p:cNvPr id="7" name="组合 33"/>
            <p:cNvGrpSpPr/>
            <p:nvPr>
              <p:custDataLst>
                <p:tags r:id="rId6"/>
              </p:custDataLst>
            </p:nvPr>
          </p:nvGrpSpPr>
          <p:grpSpPr>
            <a:xfrm>
              <a:off x="1714480" y="5519338"/>
              <a:ext cx="6215106" cy="1195810"/>
              <a:chOff x="1714480" y="5519338"/>
              <a:chExt cx="6215106" cy="1195810"/>
            </a:xfrm>
          </p:grpSpPr>
          <p:cxnSp>
            <p:nvCxnSpPr>
              <p:cNvPr id="22" name="直接连接符 21"/>
              <p:cNvCxnSpPr/>
              <p:nvPr>
                <p:custDataLst>
                  <p:tags r:id="rId7"/>
                </p:custDataLst>
              </p:nvPr>
            </p:nvCxnSpPr>
            <p:spPr>
              <a:xfrm>
                <a:off x="2786050" y="6090842"/>
                <a:ext cx="292895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pic>
            <p:nvPicPr>
              <p:cNvPr id="21" name="图片 20" descr="视频综合平台.png"/>
              <p:cNvPicPr>
                <a:picLocks noChangeAspect="1"/>
              </p:cNvPicPr>
              <p:nvPr>
                <p:custDataLst>
                  <p:tags r:id="rId8"/>
                </p:custDataLst>
              </p:nvPr>
            </p:nvPicPr>
            <p:blipFill>
              <a:blip r:embed="rId31"/>
              <a:stretch>
                <a:fillRect/>
              </a:stretch>
            </p:blipFill>
            <p:spPr>
              <a:xfrm>
                <a:off x="5572132" y="5519338"/>
                <a:ext cx="1085457" cy="1195810"/>
              </a:xfrm>
              <a:prstGeom prst="rect">
                <a:avLst/>
              </a:prstGeom>
            </p:spPr>
          </p:pic>
          <p:pic>
            <p:nvPicPr>
              <p:cNvPr id="15" name="图片 14" descr="DS-2CD876MF-FCB.png"/>
              <p:cNvPicPr>
                <a:picLocks noChangeAspect="1"/>
              </p:cNvPicPr>
              <p:nvPr>
                <p:custDataLst>
                  <p:tags r:id="rId9"/>
                </p:custDataLst>
              </p:nvPr>
            </p:nvPicPr>
            <p:blipFill>
              <a:blip r:embed="rId32"/>
              <a:stretch>
                <a:fillRect/>
              </a:stretch>
            </p:blipFill>
            <p:spPr>
              <a:xfrm>
                <a:off x="1785919" y="5847155"/>
                <a:ext cx="997902" cy="510803"/>
              </a:xfrm>
              <a:prstGeom prst="rect">
                <a:avLst/>
              </a:prstGeom>
              <a:ln>
                <a:noFill/>
              </a:ln>
              <a:effectLst/>
            </p:spPr>
          </p:pic>
          <p:sp>
            <p:nvSpPr>
              <p:cNvPr id="25" name="TextBox 4"/>
              <p:cNvSpPr txBox="1">
                <a:spLocks noChangeArrowheads="1"/>
              </p:cNvSpPr>
              <p:nvPr>
                <p:custDataLst>
                  <p:tags r:id="rId10"/>
                </p:custDataLst>
              </p:nvPr>
            </p:nvSpPr>
            <p:spPr bwMode="auto">
              <a:xfrm>
                <a:off x="1714480" y="6376594"/>
                <a:ext cx="1357322" cy="338554"/>
              </a:xfrm>
              <a:prstGeom prst="rect">
                <a:avLst/>
              </a:prstGeom>
              <a:noFill/>
              <a:ln w="9525">
                <a:noFill/>
                <a:miter lim="800000"/>
              </a:ln>
            </p:spPr>
            <p:txBody>
              <a:bodyPr wrap="square">
                <a:spAutoFit/>
              </a:bodyPr>
              <a:lstStyle/>
              <a:p>
                <a:pPr marL="342900" indent="-342900"/>
                <a:r>
                  <a:rPr lang="zh-CN" altLang="en-US" sz="1600" smtClean="0">
                    <a:latin typeface="Verdana" pitchFamily="34" charset="0"/>
                    <a:ea typeface="微软雅黑" pitchFamily="34" charset="-122"/>
                  </a:rPr>
                  <a:t>数字摄像机</a:t>
                </a:r>
                <a:endParaRPr lang="zh-CN" altLang="en-US" sz="1600">
                  <a:latin typeface="Verdana" pitchFamily="34" charset="0"/>
                  <a:ea typeface="微软雅黑" pitchFamily="34" charset="-122"/>
                </a:endParaRPr>
              </a:p>
            </p:txBody>
          </p:sp>
          <p:sp>
            <p:nvSpPr>
              <p:cNvPr id="26" name="TextBox 4"/>
              <p:cNvSpPr txBox="1">
                <a:spLocks noChangeArrowheads="1"/>
              </p:cNvSpPr>
              <p:nvPr>
                <p:custDataLst>
                  <p:tags r:id="rId11"/>
                </p:custDataLst>
              </p:nvPr>
            </p:nvSpPr>
            <p:spPr bwMode="auto">
              <a:xfrm>
                <a:off x="6572264" y="6305156"/>
                <a:ext cx="1357322" cy="338554"/>
              </a:xfrm>
              <a:prstGeom prst="rect">
                <a:avLst/>
              </a:prstGeom>
              <a:noFill/>
              <a:ln w="9525">
                <a:noFill/>
                <a:miter lim="800000"/>
              </a:ln>
            </p:spPr>
            <p:txBody>
              <a:bodyPr wrap="square">
                <a:spAutoFit/>
              </a:bodyPr>
              <a:lstStyle/>
              <a:p>
                <a:pPr marL="342900" indent="-342900"/>
                <a:r>
                  <a:rPr lang="zh-CN" altLang="en-US" sz="1600" smtClean="0">
                    <a:latin typeface="Verdana" pitchFamily="34" charset="0"/>
                    <a:ea typeface="微软雅黑" pitchFamily="34" charset="-122"/>
                  </a:rPr>
                  <a:t>数字矩阵</a:t>
                </a:r>
                <a:endParaRPr lang="zh-CN" altLang="en-US" sz="1600">
                  <a:latin typeface="Verdana" pitchFamily="34" charset="0"/>
                  <a:ea typeface="微软雅黑" pitchFamily="34" charset="-122"/>
                </a:endParaRPr>
              </a:p>
            </p:txBody>
          </p:sp>
          <p:sp>
            <p:nvSpPr>
              <p:cNvPr id="31" name="TextBox 4"/>
              <p:cNvSpPr txBox="1">
                <a:spLocks noChangeArrowheads="1"/>
              </p:cNvSpPr>
              <p:nvPr>
                <p:custDataLst>
                  <p:tags r:id="rId12"/>
                </p:custDataLst>
              </p:nvPr>
            </p:nvSpPr>
            <p:spPr bwMode="auto">
              <a:xfrm>
                <a:off x="3571868" y="5733652"/>
                <a:ext cx="1785950" cy="338554"/>
              </a:xfrm>
              <a:prstGeom prst="rect">
                <a:avLst/>
              </a:prstGeom>
              <a:noFill/>
              <a:ln w="9525">
                <a:noFill/>
                <a:miter lim="800000"/>
              </a:ln>
            </p:spPr>
            <p:txBody>
              <a:bodyPr wrap="square">
                <a:spAutoFit/>
              </a:bodyPr>
              <a:lstStyle/>
              <a:p>
                <a:pPr marL="342900" indent="-342900"/>
                <a:r>
                  <a:rPr lang="zh-CN" altLang="en-US" sz="1600" smtClean="0">
                    <a:latin typeface="Verdana" pitchFamily="34" charset="0"/>
                    <a:ea typeface="微软雅黑" pitchFamily="34" charset="-122"/>
                  </a:rPr>
                  <a:t>光纤</a:t>
                </a:r>
                <a:r>
                  <a:rPr lang="en-US" altLang="zh-CN" sz="1600" smtClean="0">
                    <a:latin typeface="Verdana" pitchFamily="34" charset="0"/>
                    <a:ea typeface="微软雅黑" pitchFamily="34" charset="-122"/>
                  </a:rPr>
                  <a:t>/HD-SDI</a:t>
                </a:r>
                <a:endParaRPr lang="zh-CN" altLang="en-US" sz="1600">
                  <a:latin typeface="Verdana" pitchFamily="34" charset="0"/>
                  <a:ea typeface="微软雅黑" pitchFamily="34" charset="-122"/>
                </a:endParaRPr>
              </a:p>
            </p:txBody>
          </p:sp>
        </p:grpSp>
      </p:grpSp>
    </p:spTree>
    <p:extLst>
      <p:ext uri="{BB962C8B-B14F-4D97-AF65-F5344CB8AC3E}">
        <p14:creationId xmlns:p14="http://schemas.microsoft.com/office/powerpoint/2010/main" val="133969376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a:blip r:embed="rId10"/>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模拟高线产品</a:t>
            </a:r>
            <a:endParaRPr lang="zh-CN" altLang="en-US"/>
          </a:p>
        </p:txBody>
      </p:sp>
      <p:grpSp>
        <p:nvGrpSpPr>
          <p:cNvPr id="3" name="组合 9"/>
          <p:cNvGrpSpPr/>
          <p:nvPr>
            <p:custDataLst>
              <p:tags r:id="rId3"/>
            </p:custDataLst>
          </p:nvPr>
        </p:nvGrpSpPr>
        <p:grpSpPr>
          <a:xfrm>
            <a:off x="285720" y="1426748"/>
            <a:ext cx="7072362" cy="428628"/>
            <a:chOff x="214282" y="928670"/>
            <a:chExt cx="7072362" cy="428628"/>
          </a:xfrm>
        </p:grpSpPr>
        <p:sp>
          <p:nvSpPr>
            <p:cNvPr id="11" name="圆角矩形 10"/>
            <p:cNvSpPr/>
            <p:nvPr>
              <p:custDataLst>
                <p:tags r:id="rId6"/>
              </p:custDataLst>
            </p:nvPr>
          </p:nvSpPr>
          <p:spPr>
            <a:xfrm>
              <a:off x="2571736"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金融网点</a:t>
              </a:r>
              <a:endParaRPr lang="zh-CN" altLang="en-US" sz="2000">
                <a:solidFill>
                  <a:schemeClr val="tx1"/>
                </a:solidFill>
                <a:latin typeface="Verdana" pitchFamily="34" charset="0"/>
                <a:ea typeface="微软雅黑" pitchFamily="34" charset="-122"/>
              </a:endParaRPr>
            </a:p>
          </p:txBody>
        </p:sp>
        <p:sp>
          <p:nvSpPr>
            <p:cNvPr id="12" name="圆角矩形 11"/>
            <p:cNvSpPr/>
            <p:nvPr>
              <p:custDataLst>
                <p:tags r:id="rId7"/>
              </p:custDataLst>
            </p:nvPr>
          </p:nvSpPr>
          <p:spPr>
            <a:xfrm>
              <a:off x="214282"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小区楼宇</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13" name="圆角矩形 12"/>
            <p:cNvSpPr/>
            <p:nvPr>
              <p:custDataLst>
                <p:tags r:id="rId8"/>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sp>
        <p:nvSpPr>
          <p:cNvPr id="2053" name="Rectangle 5"/>
          <p:cNvSpPr>
            <a:spLocks noChangeArrowheads="1"/>
          </p:cNvSpPr>
          <p:nvPr>
            <p:custDataLst>
              <p:tags r:id="rId4"/>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52" name="Object 4"/>
          <p:cNvGraphicFramePr>
            <a:graphicFrameLocks noChangeAspect="1"/>
          </p:cNvGraphicFramePr>
          <p:nvPr>
            <p:custDataLst>
              <p:tags r:id="rId5"/>
            </p:custDataLst>
            <p:extLst>
              <p:ext uri="{D42A27DB-BD31-4B8C-83A1-F6EECF244321}">
                <p14:modId xmlns:p14="http://schemas.microsoft.com/office/powerpoint/2010/main" val="1895696007"/>
              </p:ext>
            </p:extLst>
          </p:nvPr>
        </p:nvGraphicFramePr>
        <p:xfrm>
          <a:off x="285720" y="2069690"/>
          <a:ext cx="8501122" cy="3735574"/>
        </p:xfrm>
        <a:graphic>
          <a:graphicData uri="http://schemas.openxmlformats.org/presentationml/2006/ole">
            <mc:AlternateContent xmlns:mc="http://schemas.openxmlformats.org/markup-compatibility/2006">
              <mc:Choice xmlns:v="urn:schemas-microsoft-com:vml" Requires="v">
                <p:oleObj spid="_x0000_s2050" name="Visio" r:id="rId11" imgW="0" imgH="0" progId="">
                  <p:embed/>
                </p:oleObj>
              </mc:Choice>
              <mc:Fallback>
                <p:oleObj name="Visio" r:id="rId11" imgW="0" imgH="0" progId="">
                  <p:embed/>
                  <p:pic>
                    <p:nvPicPr>
                      <p:cNvPr id="0" name="OLE substitute image"/>
                      <p:cNvPicPr/>
                      <p:nvPr/>
                    </p:nvPicPr>
                    <p:blipFill>
                      <a:blip r:embed="rId12">
                        <a:extLst>
                          <a:ext uri="{28A0092B-C50C-407E-A947-70E740481C1C}">
                            <a14:useLocalDpi xmlns:a14="http://schemas.microsoft.com/office/drawing/2010/main" val="0"/>
                          </a:ext>
                        </a:extLst>
                      </a:blip>
                      <a:stretch>
                        <a:fillRect/>
                      </a:stretch>
                    </p:blipFill>
                    <p:spPr>
                      <a:xfrm>
                        <a:off x="285720" y="2069690"/>
                        <a:ext cx="8501122" cy="3735574"/>
                      </a:xfrm>
                      <a:prstGeom prst="rect">
                        <a:avLst/>
                      </a:prstGeom>
                      <a:noFill/>
                      <a:ln w="9525">
                        <a:solidFill>
                          <a:srgbClr val="0000FF"/>
                        </a:solidFill>
                        <a:miter lim="800000"/>
                      </a:ln>
                    </p:spPr>
                  </p:pic>
                </p:oleObj>
              </mc:Fallback>
            </mc:AlternateContent>
          </a:graphicData>
        </a:graphic>
      </p:graphicFrame>
    </p:spTree>
    <p:extLst>
      <p:ext uri="{BB962C8B-B14F-4D97-AF65-F5344CB8AC3E}">
        <p14:creationId xmlns:p14="http://schemas.microsoft.com/office/powerpoint/2010/main" val="148697008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116632"/>
            <a:ext cx="8229600" cy="1143000"/>
          </a:xfrm>
        </p:spPr>
        <p:txBody>
          <a:bodyPr/>
          <a:lstStyle/>
          <a:p>
            <a:r>
              <a:rPr lang="zh-CN" altLang="en-US" smtClean="0"/>
              <a:t>金融营业网点</a:t>
            </a:r>
            <a:endParaRPr lang="zh-CN" altLang="en-US"/>
          </a:p>
        </p:txBody>
      </p:sp>
      <p:sp>
        <p:nvSpPr>
          <p:cNvPr id="3" name="内容占位符 2"/>
          <p:cNvSpPr>
            <a:spLocks noGrp="1"/>
          </p:cNvSpPr>
          <p:nvPr>
            <p:ph idx="1"/>
            <p:custDataLst>
              <p:tags r:id="rId2"/>
            </p:custDataLst>
          </p:nvPr>
        </p:nvSpPr>
        <p:spPr>
          <a:xfrm>
            <a:off x="357158" y="1542158"/>
            <a:ext cx="8418512" cy="5095890"/>
          </a:xfrm>
        </p:spPr>
        <p:txBody>
          <a:bodyPr/>
          <a:lstStyle/>
          <a:p>
            <a:pPr lvl="0"/>
            <a:r>
              <a:rPr lang="zh-CN" altLang="zh-CN" sz="2000" smtClean="0"/>
              <a:t>视频监控现状：</a:t>
            </a:r>
          </a:p>
          <a:p>
            <a:pPr lvl="1"/>
            <a:r>
              <a:rPr lang="zh-CN" altLang="zh-CN" sz="1600" smtClean="0"/>
              <a:t>金融行业属于高风险行业，采用恐怖极端手段暴力抢劫银行的犯罪案件时有发生；</a:t>
            </a:r>
          </a:p>
          <a:p>
            <a:pPr lvl="1"/>
            <a:r>
              <a:rPr lang="zh-CN" altLang="zh-CN" sz="1600" smtClean="0"/>
              <a:t>目前采用模拟摄像机</a:t>
            </a:r>
            <a:r>
              <a:rPr lang="en-US" altLang="zh-CN" sz="1600" smtClean="0"/>
              <a:t>+DVR</a:t>
            </a:r>
            <a:r>
              <a:rPr lang="zh-CN" altLang="zh-CN" sz="1600" smtClean="0"/>
              <a:t>录像的方式监控，只能监控事件的过程，无法捕捉细节，无法为事后侦查提供有效情报。</a:t>
            </a:r>
            <a:endParaRPr lang="en-US" altLang="zh-CN" sz="1600" smtClean="0"/>
          </a:p>
          <a:p>
            <a:r>
              <a:rPr lang="zh-CN" altLang="en-US" sz="2000" smtClean="0"/>
              <a:t>典型场景：</a:t>
            </a:r>
            <a:r>
              <a:rPr lang="zh-CN" altLang="en-US" sz="2000" smtClean="0">
                <a:latin typeface="+mj-ea"/>
              </a:rPr>
              <a:t>银行大厅</a:t>
            </a:r>
            <a:r>
              <a:rPr lang="en-US" altLang="zh-CN" sz="2000" smtClean="0">
                <a:latin typeface="+mj-ea"/>
              </a:rPr>
              <a:t>/</a:t>
            </a:r>
            <a:r>
              <a:rPr lang="zh-CN" altLang="en-US" sz="2000" smtClean="0">
                <a:latin typeface="+mj-ea"/>
              </a:rPr>
              <a:t>等候区、柜台、大门外、点钞室</a:t>
            </a:r>
          </a:p>
          <a:p>
            <a:endParaRPr lang="en-US" altLang="zh-CN" sz="2000" smtClean="0"/>
          </a:p>
          <a:p>
            <a:pPr lvl="1"/>
            <a:endParaRPr lang="zh-CN" altLang="en-US" sz="1600"/>
          </a:p>
        </p:txBody>
      </p:sp>
      <p:grpSp>
        <p:nvGrpSpPr>
          <p:cNvPr id="4" name="组合 9"/>
          <p:cNvGrpSpPr/>
          <p:nvPr>
            <p:custDataLst>
              <p:tags r:id="rId3"/>
            </p:custDataLst>
          </p:nvPr>
        </p:nvGrpSpPr>
        <p:grpSpPr>
          <a:xfrm>
            <a:off x="285720" y="1113530"/>
            <a:ext cx="7000924" cy="428628"/>
            <a:chOff x="285720" y="928670"/>
            <a:chExt cx="7000924" cy="428628"/>
          </a:xfrm>
        </p:grpSpPr>
        <p:sp>
          <p:nvSpPr>
            <p:cNvPr id="5" name="圆角矩形 4"/>
            <p:cNvSpPr/>
            <p:nvPr>
              <p:custDataLst>
                <p:tags r:id="rId5"/>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8" name="圆角矩形 7"/>
            <p:cNvSpPr/>
            <p:nvPr>
              <p:custDataLst>
                <p:tags r:id="rId6"/>
              </p:custDataLst>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14" name="圆角矩形 13"/>
            <p:cNvSpPr/>
            <p:nvPr>
              <p:custDataLst>
                <p:tags r:id="rId7"/>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pic>
        <p:nvPicPr>
          <p:cNvPr id="9" name="图片 8" descr="背景蒙版111.png"/>
          <p:cNvPicPr>
            <a:picLocks noChangeAspect="1"/>
          </p:cNvPicPr>
          <p:nvPr>
            <p:custDataLst>
              <p:tags r:id="rId4"/>
            </p:custDataLst>
          </p:nvPr>
        </p:nvPicPr>
        <p:blipFill>
          <a:blip r:embed="rId10"/>
          <a:stretch>
            <a:fillRect/>
          </a:stretch>
        </p:blipFill>
        <p:spPr>
          <a:xfrm>
            <a:off x="1571604" y="3390661"/>
            <a:ext cx="5643602" cy="3422715"/>
          </a:xfrm>
          <a:prstGeom prst="rect">
            <a:avLst/>
          </a:prstGeom>
        </p:spPr>
      </p:pic>
    </p:spTree>
    <p:extLst>
      <p:ext uri="{BB962C8B-B14F-4D97-AF65-F5344CB8AC3E}">
        <p14:creationId xmlns:p14="http://schemas.microsoft.com/office/powerpoint/2010/main" val="108661870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bg>
      <p:bgPr>
        <a:blipFill>
          <a:blip r:embed="rId2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116632"/>
            <a:ext cx="8229600" cy="1143000"/>
          </a:xfrm>
        </p:spPr>
        <p:txBody>
          <a:bodyPr/>
          <a:lstStyle/>
          <a:p>
            <a:r>
              <a:rPr lang="zh-CN" altLang="en-US" smtClean="0"/>
              <a:t>监控场景需求分析</a:t>
            </a:r>
            <a:endParaRPr lang="zh-CN" altLang="en-US"/>
          </a:p>
        </p:txBody>
      </p:sp>
      <p:sp>
        <p:nvSpPr>
          <p:cNvPr id="9" name="圆角矩形 8"/>
          <p:cNvSpPr/>
          <p:nvPr>
            <p:custDataLst>
              <p:tags r:id="rId2"/>
            </p:custDataLst>
          </p:nvPr>
        </p:nvSpPr>
        <p:spPr>
          <a:xfrm>
            <a:off x="2143108" y="1803179"/>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要求看清网点内客户的脸部特征和行为特征，监控角度大、范围广，部分场景逆光</a:t>
            </a:r>
            <a:r>
              <a:rPr lang="zh-CN" altLang="en-US" sz="1400" smtClean="0"/>
              <a:t>，夜间无光照</a:t>
            </a:r>
            <a:endParaRPr lang="zh-CN" altLang="zh-CN" sz="1400"/>
          </a:p>
        </p:txBody>
      </p:sp>
      <p:sp>
        <p:nvSpPr>
          <p:cNvPr id="10" name="圆角矩形 9"/>
          <p:cNvSpPr/>
          <p:nvPr>
            <p:custDataLst>
              <p:tags r:id="rId3"/>
            </p:custDataLst>
          </p:nvPr>
        </p:nvSpPr>
        <p:spPr>
          <a:xfrm>
            <a:off x="2143108" y="3081653"/>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要求监控大门外是否有破坏性事件发生，看清可疑人员脸部特征，看清可疑车辆特征，但夜间环境光照条件差</a:t>
            </a:r>
          </a:p>
        </p:txBody>
      </p:sp>
      <p:sp>
        <p:nvSpPr>
          <p:cNvPr id="11" name="圆角矩形 10"/>
          <p:cNvSpPr/>
          <p:nvPr>
            <p:custDataLst>
              <p:tags r:id="rId4"/>
            </p:custDataLst>
          </p:nvPr>
        </p:nvSpPr>
        <p:spPr>
          <a:xfrm>
            <a:off x="2143108" y="4422862"/>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要求看清柜台上物品的特征，看清柜台上客户的脸部特征和行为特征，看清柜员的操作过程，部分场景逆光</a:t>
            </a:r>
          </a:p>
        </p:txBody>
      </p:sp>
      <p:sp>
        <p:nvSpPr>
          <p:cNvPr id="12" name="圆角矩形 11"/>
          <p:cNvSpPr/>
          <p:nvPr>
            <p:custDataLst>
              <p:tags r:id="rId5"/>
            </p:custDataLst>
          </p:nvPr>
        </p:nvSpPr>
        <p:spPr>
          <a:xfrm>
            <a:off x="2143108" y="5599500"/>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要求看清点钞的过程，看清细节</a:t>
            </a:r>
            <a:endParaRPr lang="zh-CN" altLang="zh-CN" sz="1400"/>
          </a:p>
        </p:txBody>
      </p:sp>
      <p:sp>
        <p:nvSpPr>
          <p:cNvPr id="13" name="圆角矩形 12"/>
          <p:cNvSpPr/>
          <p:nvPr>
            <p:custDataLst>
              <p:tags r:id="rId6"/>
            </p:custDataLst>
          </p:nvPr>
        </p:nvSpPr>
        <p:spPr>
          <a:xfrm>
            <a:off x="6679612" y="1803179"/>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宽动态、防暴</a:t>
            </a:r>
            <a:endParaRPr lang="en-US" altLang="zh-CN" sz="1600" b="1" smtClean="0">
              <a:solidFill>
                <a:srgbClr val="FFFF00"/>
              </a:solidFill>
            </a:endParaRPr>
          </a:p>
          <a:p>
            <a:pPr algn="ctr"/>
            <a:r>
              <a:rPr lang="zh-CN" altLang="en-US" sz="1600" b="1" smtClean="0">
                <a:solidFill>
                  <a:srgbClr val="FFFF00"/>
                </a:solidFill>
              </a:rPr>
              <a:t>红外</a:t>
            </a:r>
            <a:endParaRPr lang="zh-CN" altLang="en-US" sz="1600" b="1">
              <a:solidFill>
                <a:srgbClr val="FFFF00"/>
              </a:solidFill>
            </a:endParaRPr>
          </a:p>
        </p:txBody>
      </p:sp>
      <p:sp>
        <p:nvSpPr>
          <p:cNvPr id="14" name="圆角矩形 13"/>
          <p:cNvSpPr/>
          <p:nvPr>
            <p:custDataLst>
              <p:tags r:id="rId7"/>
            </p:custDataLst>
          </p:nvPr>
        </p:nvSpPr>
        <p:spPr>
          <a:xfrm>
            <a:off x="6679612" y="3081653"/>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防暴、防水</a:t>
            </a:r>
            <a:endParaRPr lang="en-US" altLang="zh-CN" sz="1600" b="1" smtClean="0">
              <a:solidFill>
                <a:srgbClr val="FFFF00"/>
              </a:solidFill>
            </a:endParaRPr>
          </a:p>
          <a:p>
            <a:pPr algn="ctr"/>
            <a:r>
              <a:rPr lang="zh-CN" altLang="en-US" sz="1600" b="1" smtClean="0">
                <a:solidFill>
                  <a:srgbClr val="FFFF00"/>
                </a:solidFill>
              </a:rPr>
              <a:t>红外</a:t>
            </a:r>
            <a:endParaRPr lang="zh-CN" altLang="en-US" sz="1600" b="1">
              <a:solidFill>
                <a:srgbClr val="FFFF00"/>
              </a:solidFill>
            </a:endParaRPr>
          </a:p>
        </p:txBody>
      </p:sp>
      <p:sp>
        <p:nvSpPr>
          <p:cNvPr id="15" name="圆角矩形 14"/>
          <p:cNvSpPr/>
          <p:nvPr>
            <p:custDataLst>
              <p:tags r:id="rId8"/>
            </p:custDataLst>
          </p:nvPr>
        </p:nvSpPr>
        <p:spPr>
          <a:xfrm>
            <a:off x="6679612" y="4422862"/>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宽动态</a:t>
            </a:r>
            <a:endParaRPr lang="zh-CN" altLang="en-US" sz="1600" b="1">
              <a:solidFill>
                <a:srgbClr val="FFFF00"/>
              </a:solidFill>
            </a:endParaRPr>
          </a:p>
        </p:txBody>
      </p:sp>
      <p:sp>
        <p:nvSpPr>
          <p:cNvPr id="16" name="圆角矩形 15"/>
          <p:cNvSpPr/>
          <p:nvPr>
            <p:custDataLst>
              <p:tags r:id="rId9"/>
            </p:custDataLst>
          </p:nvPr>
        </p:nvSpPr>
        <p:spPr>
          <a:xfrm>
            <a:off x="6679612" y="5599500"/>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smtClean="0">
                <a:solidFill>
                  <a:srgbClr val="FFFF00"/>
                </a:solidFill>
              </a:rPr>
              <a:t>--</a:t>
            </a:r>
            <a:endParaRPr lang="zh-CN" altLang="en-US" sz="1600" b="1">
              <a:solidFill>
                <a:srgbClr val="FFFF00"/>
              </a:solidFill>
            </a:endParaRPr>
          </a:p>
        </p:txBody>
      </p:sp>
      <p:pic>
        <p:nvPicPr>
          <p:cNvPr id="18" name="图片 17" descr="无标题1.jpg"/>
          <p:cNvPicPr>
            <a:picLocks noChangeAspect="1"/>
          </p:cNvPicPr>
          <p:nvPr>
            <p:custDataLst>
              <p:tags r:id="rId10"/>
            </p:custDataLst>
          </p:nvPr>
        </p:nvPicPr>
        <p:blipFill>
          <a:blip r:embed="rId24"/>
          <a:stretch>
            <a:fillRect/>
          </a:stretch>
        </p:blipFill>
        <p:spPr>
          <a:xfrm>
            <a:off x="377678" y="1783766"/>
            <a:ext cx="1448175" cy="975105"/>
          </a:xfrm>
          <a:prstGeom prst="rect">
            <a:avLst/>
          </a:prstGeom>
          <a:ln>
            <a:solidFill>
              <a:srgbClr val="0070C0"/>
            </a:solidFill>
          </a:ln>
        </p:spPr>
      </p:pic>
      <p:sp>
        <p:nvSpPr>
          <p:cNvPr id="19" name="TextBox 18"/>
          <p:cNvSpPr txBox="1"/>
          <p:nvPr>
            <p:custDataLst>
              <p:tags r:id="rId11"/>
            </p:custDataLst>
          </p:nvPr>
        </p:nvSpPr>
        <p:spPr>
          <a:xfrm>
            <a:off x="271470" y="2745205"/>
            <a:ext cx="1800200" cy="338554"/>
          </a:xfrm>
          <a:prstGeom prst="rect">
            <a:avLst/>
          </a:prstGeom>
          <a:noFill/>
        </p:spPr>
        <p:txBody>
          <a:bodyPr wrap="square" rtlCol="0">
            <a:spAutoFit/>
          </a:bodyPr>
          <a:lstStyle/>
          <a:p>
            <a:r>
              <a:rPr lang="zh-CN" altLang="en-US" sz="1600" smtClean="0">
                <a:latin typeface="+mj-ea"/>
                <a:ea typeface="+mj-ea"/>
              </a:rPr>
              <a:t>银行大厅</a:t>
            </a:r>
            <a:r>
              <a:rPr lang="en-US" altLang="zh-CN" sz="1600" smtClean="0">
                <a:latin typeface="+mj-ea"/>
                <a:ea typeface="+mj-ea"/>
              </a:rPr>
              <a:t>/</a:t>
            </a:r>
            <a:r>
              <a:rPr lang="zh-CN" altLang="en-US" sz="1600" smtClean="0">
                <a:latin typeface="+mj-ea"/>
                <a:ea typeface="+mj-ea"/>
              </a:rPr>
              <a:t>等候区</a:t>
            </a:r>
            <a:endParaRPr lang="zh-CN" altLang="en-US" sz="1600">
              <a:latin typeface="+mj-ea"/>
              <a:ea typeface="+mj-ea"/>
            </a:endParaRPr>
          </a:p>
        </p:txBody>
      </p:sp>
      <p:pic>
        <p:nvPicPr>
          <p:cNvPr id="21" name="图片 20" descr="12282776754c9.jpg"/>
          <p:cNvPicPr>
            <a:picLocks noChangeAspect="1"/>
          </p:cNvPicPr>
          <p:nvPr>
            <p:custDataLst>
              <p:tags r:id="rId12"/>
            </p:custDataLst>
          </p:nvPr>
        </p:nvPicPr>
        <p:blipFill>
          <a:blip r:embed="rId25"/>
          <a:stretch>
            <a:fillRect/>
          </a:stretch>
        </p:blipFill>
        <p:spPr>
          <a:xfrm>
            <a:off x="414190" y="4342546"/>
            <a:ext cx="1448175" cy="937054"/>
          </a:xfrm>
          <a:prstGeom prst="rect">
            <a:avLst/>
          </a:prstGeom>
          <a:ln>
            <a:solidFill>
              <a:srgbClr val="0070C0"/>
            </a:solidFill>
          </a:ln>
        </p:spPr>
      </p:pic>
      <p:sp>
        <p:nvSpPr>
          <p:cNvPr id="22" name="TextBox 21"/>
          <p:cNvSpPr txBox="1"/>
          <p:nvPr>
            <p:custDataLst>
              <p:tags r:id="rId13"/>
            </p:custDataLst>
          </p:nvPr>
        </p:nvSpPr>
        <p:spPr>
          <a:xfrm>
            <a:off x="857224" y="5260946"/>
            <a:ext cx="792088" cy="338554"/>
          </a:xfrm>
          <a:prstGeom prst="rect">
            <a:avLst/>
          </a:prstGeom>
          <a:noFill/>
        </p:spPr>
        <p:txBody>
          <a:bodyPr wrap="square" rtlCol="0">
            <a:spAutoFit/>
          </a:bodyPr>
          <a:lstStyle/>
          <a:p>
            <a:r>
              <a:rPr lang="zh-CN" altLang="en-US" sz="1600" smtClean="0">
                <a:latin typeface="+mj-ea"/>
                <a:ea typeface="+mj-ea"/>
              </a:rPr>
              <a:t>柜台</a:t>
            </a:r>
            <a:endParaRPr lang="zh-CN" altLang="en-US" sz="1600">
              <a:latin typeface="+mj-ea"/>
              <a:ea typeface="+mj-ea"/>
            </a:endParaRPr>
          </a:p>
        </p:txBody>
      </p:sp>
      <p:pic>
        <p:nvPicPr>
          <p:cNvPr id="24" name="图片 23" descr="090909162504114049副本.jpg"/>
          <p:cNvPicPr>
            <a:picLocks noChangeAspect="1"/>
          </p:cNvPicPr>
          <p:nvPr>
            <p:custDataLst>
              <p:tags r:id="rId14"/>
            </p:custDataLst>
          </p:nvPr>
        </p:nvPicPr>
        <p:blipFill>
          <a:blip r:embed="rId26"/>
          <a:stretch>
            <a:fillRect/>
          </a:stretch>
        </p:blipFill>
        <p:spPr>
          <a:xfrm>
            <a:off x="414190" y="5581380"/>
            <a:ext cx="1448176" cy="965450"/>
          </a:xfrm>
          <a:prstGeom prst="rect">
            <a:avLst/>
          </a:prstGeom>
          <a:ln>
            <a:solidFill>
              <a:srgbClr val="0070C0"/>
            </a:solidFill>
          </a:ln>
        </p:spPr>
      </p:pic>
      <p:sp>
        <p:nvSpPr>
          <p:cNvPr id="25" name="TextBox 24"/>
          <p:cNvSpPr txBox="1"/>
          <p:nvPr>
            <p:custDataLst>
              <p:tags r:id="rId15"/>
            </p:custDataLst>
          </p:nvPr>
        </p:nvSpPr>
        <p:spPr>
          <a:xfrm>
            <a:off x="631510" y="6546830"/>
            <a:ext cx="1080120" cy="338554"/>
          </a:xfrm>
          <a:prstGeom prst="rect">
            <a:avLst/>
          </a:prstGeom>
          <a:noFill/>
        </p:spPr>
        <p:txBody>
          <a:bodyPr wrap="square" rtlCol="0">
            <a:spAutoFit/>
          </a:bodyPr>
          <a:lstStyle/>
          <a:p>
            <a:r>
              <a:rPr lang="zh-CN" altLang="en-US" sz="1600" smtClean="0">
                <a:latin typeface="+mj-ea"/>
                <a:ea typeface="+mj-ea"/>
              </a:rPr>
              <a:t>点钞场景</a:t>
            </a:r>
            <a:endParaRPr lang="zh-CN" altLang="en-US" sz="1600">
              <a:latin typeface="+mj-ea"/>
              <a:ea typeface="+mj-ea"/>
            </a:endParaRPr>
          </a:p>
        </p:txBody>
      </p:sp>
      <p:sp>
        <p:nvSpPr>
          <p:cNvPr id="27" name="TextBox 26"/>
          <p:cNvSpPr txBox="1"/>
          <p:nvPr>
            <p:custDataLst>
              <p:tags r:id="rId16"/>
            </p:custDataLst>
          </p:nvPr>
        </p:nvSpPr>
        <p:spPr>
          <a:xfrm>
            <a:off x="714348" y="4046500"/>
            <a:ext cx="857256" cy="338554"/>
          </a:xfrm>
          <a:prstGeom prst="rect">
            <a:avLst/>
          </a:prstGeom>
          <a:noFill/>
        </p:spPr>
        <p:txBody>
          <a:bodyPr wrap="square" rtlCol="0">
            <a:spAutoFit/>
          </a:bodyPr>
          <a:lstStyle/>
          <a:p>
            <a:r>
              <a:rPr lang="zh-CN" altLang="en-US" sz="1600" smtClean="0">
                <a:latin typeface="+mj-ea"/>
                <a:ea typeface="+mj-ea"/>
              </a:rPr>
              <a:t>大门外</a:t>
            </a:r>
            <a:endParaRPr lang="zh-CN" altLang="en-US" sz="1600">
              <a:latin typeface="+mj-ea"/>
              <a:ea typeface="+mj-ea"/>
            </a:endParaRPr>
          </a:p>
        </p:txBody>
      </p:sp>
      <p:pic>
        <p:nvPicPr>
          <p:cNvPr id="29" name="图片 28" descr="金融11.jpg"/>
          <p:cNvPicPr>
            <a:picLocks noChangeAspect="1"/>
          </p:cNvPicPr>
          <p:nvPr>
            <p:custDataLst>
              <p:tags r:id="rId17"/>
            </p:custDataLst>
          </p:nvPr>
        </p:nvPicPr>
        <p:blipFill>
          <a:blip r:embed="rId27"/>
          <a:stretch>
            <a:fillRect/>
          </a:stretch>
        </p:blipFill>
        <p:spPr>
          <a:xfrm>
            <a:off x="357158" y="3099170"/>
            <a:ext cx="1500198" cy="980522"/>
          </a:xfrm>
          <a:prstGeom prst="rect">
            <a:avLst/>
          </a:prstGeom>
          <a:ln>
            <a:solidFill>
              <a:srgbClr val="0070C0"/>
            </a:solidFill>
          </a:ln>
        </p:spPr>
      </p:pic>
      <p:grpSp>
        <p:nvGrpSpPr>
          <p:cNvPr id="3" name="组合 22"/>
          <p:cNvGrpSpPr/>
          <p:nvPr>
            <p:custDataLst>
              <p:tags r:id="rId18"/>
            </p:custDataLst>
          </p:nvPr>
        </p:nvGrpSpPr>
        <p:grpSpPr>
          <a:xfrm>
            <a:off x="285720" y="1140824"/>
            <a:ext cx="7000924" cy="428628"/>
            <a:chOff x="285720" y="928670"/>
            <a:chExt cx="7000924" cy="428628"/>
          </a:xfrm>
        </p:grpSpPr>
        <p:sp>
          <p:nvSpPr>
            <p:cNvPr id="33" name="圆角矩形 32"/>
            <p:cNvSpPr/>
            <p:nvPr>
              <p:custDataLst>
                <p:tags r:id="rId19"/>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34" name="圆角矩形 33"/>
            <p:cNvSpPr/>
            <p:nvPr>
              <p:custDataLst>
                <p:tags r:id="rId20"/>
              </p:custDataLst>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35" name="圆角矩形 34"/>
            <p:cNvSpPr/>
            <p:nvPr>
              <p:custDataLst>
                <p:tags r:id="rId21"/>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spTree>
    <p:extLst>
      <p:ext uri="{BB962C8B-B14F-4D97-AF65-F5344CB8AC3E}">
        <p14:creationId xmlns:p14="http://schemas.microsoft.com/office/powerpoint/2010/main" val="383838208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12" presetClass="entr" presetSubtype="2" fill="hold" grpId="4" nodeType="clickEffect">
                                  <p:childTnLst>
                                    <p:set>
                                      <p:cBhvr>
                                        <p:cTn id="12" dur="1" fill="hold">
                                          <p:stCondLst>
                                            <p:cond delay="0"/>
                                          </p:stCondLst>
                                        </p:cTn>
                                        <p:tgtEl>
                                          <p:spTgt spid="13"/>
                                        </p:tgtEl>
                                        <p:attrNameLst>
                                          <p:attrName>style.visibility</p:attrName>
                                        </p:attrNameLst>
                                      </p:cBhvr>
                                      <p:to>
                                        <p:strVal val="visible"/>
                                      </p:to>
                                    </p:set>
                                    <p:animEffect transition="in" filter="slide(fromRight)">
                                      <p:cBhvr>
                                        <p:cTn id="13" dur="500"/>
                                        <p:tgtEl>
                                          <p:spTgt spid="13"/>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22" presetClass="entr" presetSubtype="4" fill="hold" grpId="1" nodeType="clickEffec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12" presetClass="entr" presetSubtype="2" fill="hold" grpId="5" nodeType="clickEffect">
                                  <p:childTnLst>
                                    <p:set>
                                      <p:cBhvr>
                                        <p:cTn id="24" dur="1" fill="hold">
                                          <p:stCondLst>
                                            <p:cond delay="0"/>
                                          </p:stCondLst>
                                        </p:cTn>
                                        <p:tgtEl>
                                          <p:spTgt spid="14"/>
                                        </p:tgtEl>
                                        <p:attrNameLst>
                                          <p:attrName>style.visibility</p:attrName>
                                        </p:attrNameLst>
                                      </p:cBhvr>
                                      <p:to>
                                        <p:strVal val="visible"/>
                                      </p:to>
                                    </p:set>
                                    <p:animEffect transition="in" filter="slide(fromRight)">
                                      <p:cBhvr>
                                        <p:cTn id="25" dur="500"/>
                                        <p:tgtEl>
                                          <p:spTgt spid="14"/>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22" presetClass="entr" presetSubtype="4" fill="hold" grpId="2" nodeType="clickEffec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12" presetClass="entr" presetSubtype="2" fill="hold" grpId="6" nodeType="clickEffect">
                                  <p:childTnLst>
                                    <p:set>
                                      <p:cBhvr>
                                        <p:cTn id="36" dur="1" fill="hold">
                                          <p:stCondLst>
                                            <p:cond delay="0"/>
                                          </p:stCondLst>
                                        </p:cTn>
                                        <p:tgtEl>
                                          <p:spTgt spid="15"/>
                                        </p:tgtEl>
                                        <p:attrNameLst>
                                          <p:attrName>style.visibility</p:attrName>
                                        </p:attrNameLst>
                                      </p:cBhvr>
                                      <p:to>
                                        <p:strVal val="visible"/>
                                      </p:to>
                                    </p:set>
                                    <p:animEffect transition="in" filter="slide(fromRight)">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22" presetClass="entr" presetSubtype="4" fill="hold" grpId="3" nodeType="clickEffec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childTnLst>
                          </p:cTn>
                        </p:par>
                      </p:childTnLst>
                    </p:cTn>
                  </p:par>
                  <p:par>
                    <p:cTn id="44" fill="hold" nodeType="clickPar">
                      <p:stCondLst>
                        <p:cond delay="indefinite"/>
                      </p:stCondLst>
                      <p:childTnLst>
                        <p:par>
                          <p:cTn id="45" fill="hold" nodeType="withGroup">
                            <p:stCondLst>
                              <p:cond delay="indefinite"/>
                            </p:stCondLst>
                          </p:cTn>
                        </p:par>
                        <p:par>
                          <p:cTn id="46" fill="hold" nodeType="afterGroup">
                            <p:stCondLst>
                              <p:cond delay="0"/>
                            </p:stCondLst>
                            <p:childTnLst>
                              <p:par>
                                <p:cTn id="47" presetID="12" presetClass="entr" presetSubtype="2" fill="hold" grpId="7" nodeType="clickEffect">
                                  <p:childTnLst>
                                    <p:set>
                                      <p:cBhvr>
                                        <p:cTn id="48" dur="1" fill="hold">
                                          <p:stCondLst>
                                            <p:cond delay="0"/>
                                          </p:stCondLst>
                                        </p:cTn>
                                        <p:tgtEl>
                                          <p:spTgt spid="16"/>
                                        </p:tgtEl>
                                        <p:attrNameLst>
                                          <p:attrName>style.visibility</p:attrName>
                                        </p:attrNameLst>
                                      </p:cBhvr>
                                      <p:to>
                                        <p:strVal val="visible"/>
                                      </p:to>
                                    </p:set>
                                    <p:animEffect transition="in" filter="slide(fromRigh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1" animBg="1"/>
      <p:bldP spid="11" grpId="2" animBg="1"/>
      <p:bldP spid="12" grpId="3" animBg="1"/>
      <p:bldP spid="13" grpId="4" animBg="1"/>
      <p:bldP spid="14" grpId="5" animBg="1"/>
      <p:bldP spid="15" grpId="6" animBg="1"/>
      <p:bldP spid="16" grpId="7"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44624"/>
            <a:ext cx="8229600" cy="1143000"/>
          </a:xfrm>
        </p:spPr>
        <p:txBody>
          <a:bodyPr/>
          <a:lstStyle/>
          <a:p>
            <a:r>
              <a:rPr lang="zh-CN" altLang="en-US" smtClean="0"/>
              <a:t>模拟高线产品方案特点</a:t>
            </a:r>
            <a:endParaRPr lang="zh-CN" altLang="en-US"/>
          </a:p>
        </p:txBody>
      </p:sp>
      <p:sp>
        <p:nvSpPr>
          <p:cNvPr id="3" name="内容占位符 2"/>
          <p:cNvSpPr>
            <a:spLocks noGrp="1"/>
          </p:cNvSpPr>
          <p:nvPr>
            <p:ph idx="1"/>
            <p:custDataLst>
              <p:tags r:id="rId3"/>
            </p:custDataLst>
          </p:nvPr>
        </p:nvSpPr>
        <p:spPr>
          <a:xfrm>
            <a:off x="401638" y="1519730"/>
            <a:ext cx="8418512" cy="5090586"/>
          </a:xfrm>
        </p:spPr>
        <p:txBody>
          <a:bodyPr/>
          <a:lstStyle/>
          <a:p>
            <a:r>
              <a:rPr lang="zh-CN" altLang="zh-CN" sz="1800" smtClean="0"/>
              <a:t>本方案针对不同监控点位分别推荐了适宜的</a:t>
            </a:r>
            <a:r>
              <a:rPr lang="en-US" altLang="zh-CN" sz="1800" smtClean="0"/>
              <a:t>650TVL</a:t>
            </a:r>
            <a:r>
              <a:rPr lang="zh-CN" altLang="zh-CN" sz="1800" smtClean="0"/>
              <a:t>模拟摄像机</a:t>
            </a:r>
          </a:p>
          <a:p>
            <a:r>
              <a:rPr lang="zh-CN" altLang="zh-CN" sz="1800" smtClean="0"/>
              <a:t>推荐使用</a:t>
            </a:r>
            <a:r>
              <a:rPr lang="en-US" altLang="zh-CN" sz="1800" smtClean="0"/>
              <a:t>WD1</a:t>
            </a:r>
            <a:r>
              <a:rPr lang="zh-CN" altLang="zh-CN" sz="1800" smtClean="0"/>
              <a:t>格式编码的</a:t>
            </a:r>
            <a:r>
              <a:rPr lang="en-US" altLang="zh-CN" sz="1800" smtClean="0"/>
              <a:t>DVR</a:t>
            </a:r>
            <a:r>
              <a:rPr lang="zh-CN" altLang="zh-CN" sz="1800" smtClean="0"/>
              <a:t>进行本地录像存储；</a:t>
            </a:r>
            <a:r>
              <a:rPr lang="en-US" altLang="zh-CN" sz="1800" smtClean="0"/>
              <a:t>DVR</a:t>
            </a:r>
            <a:r>
              <a:rPr lang="zh-CN" altLang="zh-CN" sz="1800" smtClean="0"/>
              <a:t>可内置</a:t>
            </a:r>
            <a:r>
              <a:rPr lang="en-US" altLang="zh-CN" sz="1800" smtClean="0"/>
              <a:t>8</a:t>
            </a:r>
            <a:r>
              <a:rPr lang="zh-CN" altLang="zh-CN" sz="1800" smtClean="0"/>
              <a:t>块</a:t>
            </a:r>
            <a:r>
              <a:rPr lang="en-US" altLang="zh-CN" sz="1800" smtClean="0"/>
              <a:t>2TB</a:t>
            </a:r>
            <a:r>
              <a:rPr lang="zh-CN" altLang="zh-CN" sz="1800" smtClean="0"/>
              <a:t>硬盘，接入</a:t>
            </a:r>
            <a:r>
              <a:rPr lang="en-US" altLang="zh-CN" sz="1800" smtClean="0"/>
              <a:t>16</a:t>
            </a:r>
            <a:r>
              <a:rPr lang="zh-CN" altLang="zh-CN" sz="1800" smtClean="0"/>
              <a:t>路</a:t>
            </a:r>
            <a:r>
              <a:rPr lang="en-US" altLang="zh-CN" sz="1800" smtClean="0"/>
              <a:t>650TVL</a:t>
            </a:r>
            <a:r>
              <a:rPr lang="zh-CN" altLang="zh-CN" sz="1800" smtClean="0"/>
              <a:t>模拟图像，</a:t>
            </a:r>
            <a:r>
              <a:rPr lang="en-US" altLang="zh-CN" sz="1800" smtClean="0"/>
              <a:t>2-3Mbps</a:t>
            </a:r>
            <a:r>
              <a:rPr lang="zh-CN" altLang="zh-CN" sz="1800" smtClean="0"/>
              <a:t>码流录像，可保存录像</a:t>
            </a:r>
            <a:r>
              <a:rPr lang="en-US" altLang="zh-CN" sz="1800" smtClean="0"/>
              <a:t>30</a:t>
            </a:r>
            <a:r>
              <a:rPr lang="zh-CN" altLang="zh-CN" sz="1800" smtClean="0"/>
              <a:t>天以上</a:t>
            </a:r>
          </a:p>
          <a:p>
            <a:endParaRPr lang="zh-CN" altLang="en-US" sz="1600"/>
          </a:p>
        </p:txBody>
      </p:sp>
      <p:grpSp>
        <p:nvGrpSpPr>
          <p:cNvPr id="4" name="组合 10"/>
          <p:cNvGrpSpPr/>
          <p:nvPr>
            <p:custDataLst>
              <p:tags r:id="rId4"/>
            </p:custDataLst>
          </p:nvPr>
        </p:nvGrpSpPr>
        <p:grpSpPr>
          <a:xfrm>
            <a:off x="285720" y="1019664"/>
            <a:ext cx="7000924" cy="428628"/>
            <a:chOff x="285720" y="928670"/>
            <a:chExt cx="7000924" cy="428628"/>
          </a:xfrm>
        </p:grpSpPr>
        <p:sp>
          <p:nvSpPr>
            <p:cNvPr id="8" name="圆角矩形 7"/>
            <p:cNvSpPr/>
            <p:nvPr>
              <p:custDataLst>
                <p:tags r:id="rId7"/>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9" name="圆角矩形 8"/>
            <p:cNvSpPr/>
            <p:nvPr>
              <p:custDataLst>
                <p:tags r:id="rId8"/>
              </p:custDataLst>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10" name="圆角矩形 9"/>
            <p:cNvSpPr/>
            <p:nvPr>
              <p:custDataLst>
                <p:tags r:id="rId9"/>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sp>
        <p:nvSpPr>
          <p:cNvPr id="10243" name="Rectangle 3"/>
          <p:cNvSpPr>
            <a:spLocks noChangeArrowheads="1"/>
          </p:cNvSpPr>
          <p:nvPr>
            <p:custDataLst>
              <p:tags r:id="rId5"/>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242" name="Object 2"/>
          <p:cNvGraphicFramePr>
            <a:graphicFrameLocks noChangeAspect="1"/>
          </p:cNvGraphicFramePr>
          <p:nvPr>
            <p:custDataLst>
              <p:tags r:id="rId6"/>
            </p:custDataLst>
            <p:extLst>
              <p:ext uri="{D42A27DB-BD31-4B8C-83A1-F6EECF244321}">
                <p14:modId xmlns:p14="http://schemas.microsoft.com/office/powerpoint/2010/main" val="1488330975"/>
              </p:ext>
            </p:extLst>
          </p:nvPr>
        </p:nvGraphicFramePr>
        <p:xfrm>
          <a:off x="785786" y="2662738"/>
          <a:ext cx="7500990" cy="4150638"/>
        </p:xfrm>
        <a:graphic>
          <a:graphicData uri="http://schemas.openxmlformats.org/presentationml/2006/ole">
            <mc:AlternateContent xmlns:mc="http://schemas.openxmlformats.org/markup-compatibility/2006">
              <mc:Choice xmlns:v="urn:schemas-microsoft-com:vml" Requires="v">
                <p:oleObj spid="_x0000_s3074" name="Visio" r:id="rId12" imgW="0" imgH="0" progId="">
                  <p:embed/>
                </p:oleObj>
              </mc:Choice>
              <mc:Fallback>
                <p:oleObj name="Visio" r:id="rId12" imgW="0" imgH="0" progId="">
                  <p:embed/>
                  <p:pic>
                    <p:nvPicPr>
                      <p:cNvPr id="0" name="OLE substitute image"/>
                      <p:cNvPicPr/>
                      <p:nvPr/>
                    </p:nvPicPr>
                    <p:blipFill>
                      <a:blip r:embed="rId13">
                        <a:extLst>
                          <a:ext uri="{28A0092B-C50C-407E-A947-70E740481C1C}">
                            <a14:useLocalDpi xmlns:a14="http://schemas.microsoft.com/office/drawing/2010/main" val="0"/>
                          </a:ext>
                        </a:extLst>
                      </a:blip>
                      <a:stretch>
                        <a:fillRect/>
                      </a:stretch>
                    </p:blipFill>
                    <p:spPr>
                      <a:xfrm>
                        <a:off x="785786" y="2662738"/>
                        <a:ext cx="7500990" cy="4150638"/>
                      </a:xfrm>
                      <a:prstGeom prst="rect">
                        <a:avLst/>
                      </a:prstGeom>
                      <a:noFill/>
                      <a:ln w="9525">
                        <a:solidFill>
                          <a:srgbClr val="0000FF"/>
                        </a:solidFill>
                        <a:miter lim="800000"/>
                      </a:ln>
                    </p:spPr>
                  </p:pic>
                </p:oleObj>
              </mc:Fallback>
            </mc:AlternateContent>
          </a:graphicData>
        </a:graphic>
      </p:graphicFrame>
    </p:spTree>
    <p:extLst>
      <p:ext uri="{BB962C8B-B14F-4D97-AF65-F5344CB8AC3E}">
        <p14:creationId xmlns:p14="http://schemas.microsoft.com/office/powerpoint/2010/main" val="140341523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bg>
      <p:bgPr>
        <a:blipFill>
          <a:blip r:embed="rId10"/>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模拟高线产品</a:t>
            </a:r>
            <a:endParaRPr lang="zh-CN" altLang="en-US"/>
          </a:p>
        </p:txBody>
      </p:sp>
      <p:grpSp>
        <p:nvGrpSpPr>
          <p:cNvPr id="3" name="组合 8"/>
          <p:cNvGrpSpPr/>
          <p:nvPr>
            <p:custDataLst>
              <p:tags r:id="rId3"/>
            </p:custDataLst>
          </p:nvPr>
        </p:nvGrpSpPr>
        <p:grpSpPr>
          <a:xfrm>
            <a:off x="285720" y="1448116"/>
            <a:ext cx="7000924" cy="428628"/>
            <a:chOff x="285720" y="928670"/>
            <a:chExt cx="7000924" cy="428628"/>
          </a:xfrm>
        </p:grpSpPr>
        <p:sp>
          <p:nvSpPr>
            <p:cNvPr id="5" name="圆角矩形 4"/>
            <p:cNvSpPr/>
            <p:nvPr>
              <p:custDataLst>
                <p:tags r:id="rId6"/>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7" name="圆角矩形 6"/>
            <p:cNvSpPr/>
            <p:nvPr>
              <p:custDataLst>
                <p:tags r:id="rId7"/>
              </p:custDataLst>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custDataLst>
                <p:tags r:id="rId8"/>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sp>
        <p:nvSpPr>
          <p:cNvPr id="9218" name="Rectangle 2"/>
          <p:cNvSpPr>
            <a:spLocks noChangeArrowheads="1"/>
          </p:cNvSpPr>
          <p:nvPr>
            <p:custDataLst>
              <p:tags r:id="rId4"/>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217" name="Object 1"/>
          <p:cNvGraphicFramePr>
            <a:graphicFrameLocks noChangeAspect="1"/>
          </p:cNvGraphicFramePr>
          <p:nvPr>
            <p:custDataLst>
              <p:tags r:id="rId5"/>
            </p:custDataLst>
            <p:extLst>
              <p:ext uri="{D42A27DB-BD31-4B8C-83A1-F6EECF244321}">
                <p14:modId xmlns:p14="http://schemas.microsoft.com/office/powerpoint/2010/main" val="136777811"/>
              </p:ext>
            </p:extLst>
          </p:nvPr>
        </p:nvGraphicFramePr>
        <p:xfrm>
          <a:off x="241916" y="2091058"/>
          <a:ext cx="8616364" cy="3786214"/>
        </p:xfrm>
        <a:graphic>
          <a:graphicData uri="http://schemas.openxmlformats.org/presentationml/2006/ole">
            <mc:AlternateContent xmlns:mc="http://schemas.openxmlformats.org/markup-compatibility/2006">
              <mc:Choice xmlns:v="urn:schemas-microsoft-com:vml" Requires="v">
                <p:oleObj spid="_x0000_s4098" name="Visio" r:id="rId11" imgW="0" imgH="0" progId="">
                  <p:embed/>
                </p:oleObj>
              </mc:Choice>
              <mc:Fallback>
                <p:oleObj name="Visio" r:id="rId11" imgW="0" imgH="0" progId="">
                  <p:embed/>
                  <p:pic>
                    <p:nvPicPr>
                      <p:cNvPr id="0" name="OLE substitute image"/>
                      <p:cNvPicPr/>
                      <p:nvPr/>
                    </p:nvPicPr>
                    <p:blipFill>
                      <a:blip r:embed="rId12">
                        <a:extLst>
                          <a:ext uri="{28A0092B-C50C-407E-A947-70E740481C1C}">
                            <a14:useLocalDpi xmlns:a14="http://schemas.microsoft.com/office/drawing/2010/main" val="0"/>
                          </a:ext>
                        </a:extLst>
                      </a:blip>
                      <a:stretch>
                        <a:fillRect/>
                      </a:stretch>
                    </p:blipFill>
                    <p:spPr>
                      <a:xfrm>
                        <a:off x="241916" y="2091058"/>
                        <a:ext cx="8616364" cy="3786214"/>
                      </a:xfrm>
                      <a:prstGeom prst="rect">
                        <a:avLst/>
                      </a:prstGeom>
                      <a:noFill/>
                      <a:ln w="9525">
                        <a:solidFill>
                          <a:srgbClr val="0000FF"/>
                        </a:solidFill>
                        <a:miter lim="800000"/>
                      </a:ln>
                    </p:spPr>
                  </p:pic>
                </p:oleObj>
              </mc:Fallback>
            </mc:AlternateContent>
          </a:graphicData>
        </a:graphic>
      </p:graphicFrame>
    </p:spTree>
    <p:extLst>
      <p:ext uri="{BB962C8B-B14F-4D97-AF65-F5344CB8AC3E}">
        <p14:creationId xmlns:p14="http://schemas.microsoft.com/office/powerpoint/2010/main" val="351638485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bg>
      <p:bgPr>
        <a:blipFill>
          <a:blip r:embed="rId1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44624"/>
            <a:ext cx="8229600" cy="1143000"/>
          </a:xfrm>
        </p:spPr>
        <p:txBody>
          <a:bodyPr/>
          <a:lstStyle/>
          <a:p>
            <a:r>
              <a:rPr lang="zh-CN" altLang="en-US" smtClean="0"/>
              <a:t>网络高清产品方案</a:t>
            </a:r>
            <a:endParaRPr lang="zh-CN" altLang="en-US"/>
          </a:p>
        </p:txBody>
      </p:sp>
      <p:sp>
        <p:nvSpPr>
          <p:cNvPr id="3" name="内容占位符 2"/>
          <p:cNvSpPr>
            <a:spLocks noGrp="1"/>
          </p:cNvSpPr>
          <p:nvPr>
            <p:ph idx="1"/>
            <p:custDataLst>
              <p:tags r:id="rId3"/>
            </p:custDataLst>
          </p:nvPr>
        </p:nvSpPr>
        <p:spPr>
          <a:xfrm>
            <a:off x="401638" y="1516372"/>
            <a:ext cx="8418512" cy="5090586"/>
          </a:xfrm>
        </p:spPr>
        <p:txBody>
          <a:bodyPr/>
          <a:lstStyle/>
          <a:p>
            <a:r>
              <a:rPr lang="zh-CN" altLang="zh-CN" sz="1800" smtClean="0"/>
              <a:t>本方案针对不同监控点位分别推荐了适宜的网络高清摄像机</a:t>
            </a:r>
          </a:p>
          <a:p>
            <a:r>
              <a:rPr lang="zh-CN" altLang="zh-CN" sz="1800" smtClean="0"/>
              <a:t>推荐使用</a:t>
            </a:r>
            <a:r>
              <a:rPr lang="en-US" altLang="zh-CN" sz="1800" smtClean="0"/>
              <a:t>H-DVR</a:t>
            </a:r>
            <a:r>
              <a:rPr lang="zh-CN" altLang="zh-CN" sz="1800" smtClean="0"/>
              <a:t>进行录像存储，既能接入高清</a:t>
            </a:r>
            <a:r>
              <a:rPr lang="en-US" altLang="zh-CN" sz="1800" smtClean="0"/>
              <a:t>IP</a:t>
            </a:r>
            <a:r>
              <a:rPr lang="zh-CN" altLang="zh-CN" sz="1800" smtClean="0"/>
              <a:t>摄像机，也能接入已经建设的模拟摄像机；</a:t>
            </a:r>
            <a:r>
              <a:rPr lang="en-US" altLang="zh-CN" sz="1800" smtClean="0"/>
              <a:t>H-DVR</a:t>
            </a:r>
            <a:r>
              <a:rPr lang="zh-CN" altLang="zh-CN" sz="1800" smtClean="0"/>
              <a:t>可内置</a:t>
            </a:r>
            <a:r>
              <a:rPr lang="en-US" altLang="zh-CN" sz="1800" smtClean="0"/>
              <a:t>8</a:t>
            </a:r>
            <a:r>
              <a:rPr lang="zh-CN" altLang="zh-CN" sz="1800" smtClean="0"/>
              <a:t>块</a:t>
            </a:r>
            <a:r>
              <a:rPr lang="en-US" altLang="zh-CN" sz="1800" smtClean="0"/>
              <a:t>2TB</a:t>
            </a:r>
            <a:r>
              <a:rPr lang="zh-CN" altLang="zh-CN" sz="1800" smtClean="0"/>
              <a:t>硬盘，支持同时接入</a:t>
            </a:r>
            <a:r>
              <a:rPr lang="en-US" altLang="zh-CN" sz="1800" smtClean="0"/>
              <a:t>4</a:t>
            </a:r>
            <a:r>
              <a:rPr lang="zh-CN" altLang="zh-CN" sz="1800" smtClean="0"/>
              <a:t>路</a:t>
            </a:r>
            <a:r>
              <a:rPr lang="en-US" altLang="zh-CN" sz="1800" smtClean="0"/>
              <a:t>720P</a:t>
            </a:r>
            <a:r>
              <a:rPr lang="zh-CN" altLang="zh-CN" sz="1800" smtClean="0"/>
              <a:t>图像</a:t>
            </a:r>
            <a:r>
              <a:rPr lang="en-US" altLang="zh-CN" sz="1800" smtClean="0"/>
              <a:t>+16</a:t>
            </a:r>
            <a:r>
              <a:rPr lang="zh-CN" altLang="zh-CN" sz="1800" smtClean="0"/>
              <a:t>路模拟图像，每路</a:t>
            </a:r>
            <a:r>
              <a:rPr lang="en-US" altLang="zh-CN" sz="1800" smtClean="0"/>
              <a:t>720p</a:t>
            </a:r>
            <a:r>
              <a:rPr lang="zh-CN" altLang="zh-CN" sz="1800" smtClean="0"/>
              <a:t>图像选用</a:t>
            </a:r>
            <a:r>
              <a:rPr lang="en-US" altLang="zh-CN" sz="1800" smtClean="0"/>
              <a:t>3-4Mbps</a:t>
            </a:r>
            <a:r>
              <a:rPr lang="zh-CN" altLang="zh-CN" sz="1800" smtClean="0"/>
              <a:t>码流存储录像，可保存录像</a:t>
            </a:r>
            <a:r>
              <a:rPr lang="en-US" altLang="zh-CN" sz="1800" smtClean="0"/>
              <a:t>30</a:t>
            </a:r>
            <a:r>
              <a:rPr lang="zh-CN" altLang="zh-CN" sz="1800" smtClean="0"/>
              <a:t>天以上</a:t>
            </a:r>
          </a:p>
          <a:p>
            <a:endParaRPr lang="zh-CN" altLang="en-US" sz="1600"/>
          </a:p>
        </p:txBody>
      </p:sp>
      <p:grpSp>
        <p:nvGrpSpPr>
          <p:cNvPr id="4" name="组合 9"/>
          <p:cNvGrpSpPr/>
          <p:nvPr>
            <p:custDataLst>
              <p:tags r:id="rId4"/>
            </p:custDataLst>
          </p:nvPr>
        </p:nvGrpSpPr>
        <p:grpSpPr>
          <a:xfrm>
            <a:off x="285720" y="1016306"/>
            <a:ext cx="7000924" cy="428628"/>
            <a:chOff x="285720" y="928670"/>
            <a:chExt cx="7000924" cy="428628"/>
          </a:xfrm>
        </p:grpSpPr>
        <p:sp>
          <p:nvSpPr>
            <p:cNvPr id="6" name="圆角矩形 5"/>
            <p:cNvSpPr/>
            <p:nvPr>
              <p:custDataLst>
                <p:tags r:id="rId7"/>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7" name="圆角矩形 6"/>
            <p:cNvSpPr/>
            <p:nvPr>
              <p:custDataLst>
                <p:tags r:id="rId8"/>
              </p:custDataLst>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custDataLst>
                <p:tags r:id="rId9"/>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sp>
        <p:nvSpPr>
          <p:cNvPr id="8194" name="Rectangle 2"/>
          <p:cNvSpPr>
            <a:spLocks noChangeArrowheads="1"/>
          </p:cNvSpPr>
          <p:nvPr>
            <p:custDataLst>
              <p:tags r:id="rId5"/>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193" name="Object 1"/>
          <p:cNvGraphicFramePr>
            <a:graphicFrameLocks noChangeAspect="1"/>
          </p:cNvGraphicFramePr>
          <p:nvPr>
            <p:custDataLst>
              <p:tags r:id="rId6"/>
            </p:custDataLst>
            <p:extLst>
              <p:ext uri="{D42A27DB-BD31-4B8C-83A1-F6EECF244321}">
                <p14:modId xmlns:p14="http://schemas.microsoft.com/office/powerpoint/2010/main" val="1258429491"/>
              </p:ext>
            </p:extLst>
          </p:nvPr>
        </p:nvGraphicFramePr>
        <p:xfrm>
          <a:off x="928662" y="3016569"/>
          <a:ext cx="7215238" cy="3796807"/>
        </p:xfrm>
        <a:graphic>
          <a:graphicData uri="http://schemas.openxmlformats.org/presentationml/2006/ole">
            <mc:AlternateContent xmlns:mc="http://schemas.openxmlformats.org/markup-compatibility/2006">
              <mc:Choice xmlns:v="urn:schemas-microsoft-com:vml" Requires="v">
                <p:oleObj spid="_x0000_s5122" name="Visio" r:id="rId12" imgW="0" imgH="0" progId="">
                  <p:embed/>
                </p:oleObj>
              </mc:Choice>
              <mc:Fallback>
                <p:oleObj name="Visio" r:id="rId12" imgW="0" imgH="0" progId="">
                  <p:embed/>
                  <p:pic>
                    <p:nvPicPr>
                      <p:cNvPr id="0" name="OLE substitute image"/>
                      <p:cNvPicPr/>
                      <p:nvPr/>
                    </p:nvPicPr>
                    <p:blipFill>
                      <a:blip r:embed="rId13">
                        <a:extLst>
                          <a:ext uri="{28A0092B-C50C-407E-A947-70E740481C1C}">
                            <a14:useLocalDpi xmlns:a14="http://schemas.microsoft.com/office/drawing/2010/main" val="0"/>
                          </a:ext>
                        </a:extLst>
                      </a:blip>
                      <a:stretch>
                        <a:fillRect/>
                      </a:stretch>
                    </p:blipFill>
                    <p:spPr>
                      <a:xfrm>
                        <a:off x="928662" y="3016569"/>
                        <a:ext cx="7215238" cy="3796807"/>
                      </a:xfrm>
                      <a:prstGeom prst="rect">
                        <a:avLst/>
                      </a:prstGeom>
                      <a:noFill/>
                      <a:ln w="9525">
                        <a:solidFill>
                          <a:srgbClr val="0000FF"/>
                        </a:solidFill>
                        <a:miter lim="800000"/>
                      </a:ln>
                    </p:spPr>
                  </p:pic>
                </p:oleObj>
              </mc:Fallback>
            </mc:AlternateContent>
          </a:graphicData>
        </a:graphic>
      </p:graphicFrame>
    </p:spTree>
    <p:extLst>
      <p:ext uri="{BB962C8B-B14F-4D97-AF65-F5344CB8AC3E}">
        <p14:creationId xmlns:p14="http://schemas.microsoft.com/office/powerpoint/2010/main" val="378289642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bg>
      <p:bgPr>
        <a:blipFill>
          <a:blip r:embed="rId10"/>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网络高清产品</a:t>
            </a:r>
            <a:endParaRPr lang="zh-CN" altLang="en-US"/>
          </a:p>
        </p:txBody>
      </p:sp>
      <p:grpSp>
        <p:nvGrpSpPr>
          <p:cNvPr id="3" name="组合 10"/>
          <p:cNvGrpSpPr/>
          <p:nvPr>
            <p:custDataLst>
              <p:tags r:id="rId3"/>
            </p:custDataLst>
          </p:nvPr>
        </p:nvGrpSpPr>
        <p:grpSpPr>
          <a:xfrm>
            <a:off x="285720" y="1593272"/>
            <a:ext cx="7000924" cy="428628"/>
            <a:chOff x="285720" y="928670"/>
            <a:chExt cx="7000924" cy="428628"/>
          </a:xfrm>
        </p:grpSpPr>
        <p:sp>
          <p:nvSpPr>
            <p:cNvPr id="5" name="圆角矩形 4"/>
            <p:cNvSpPr/>
            <p:nvPr>
              <p:custDataLst>
                <p:tags r:id="rId6"/>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7" name="圆角矩形 6"/>
            <p:cNvSpPr/>
            <p:nvPr>
              <p:custDataLst>
                <p:tags r:id="rId7"/>
              </p:custDataLst>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custDataLst>
                <p:tags r:id="rId8"/>
              </p:custDataLst>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平安城市</a:t>
              </a:r>
              <a:endParaRPr lang="zh-CN" altLang="en-US" sz="2000">
                <a:solidFill>
                  <a:schemeClr val="tx1"/>
                </a:solidFill>
                <a:latin typeface="Verdana" pitchFamily="34" charset="0"/>
                <a:ea typeface="微软雅黑" pitchFamily="34" charset="-122"/>
              </a:endParaRPr>
            </a:p>
          </p:txBody>
        </p:sp>
      </p:grpSp>
      <p:sp>
        <p:nvSpPr>
          <p:cNvPr id="7170" name="Rectangle 2"/>
          <p:cNvSpPr>
            <a:spLocks noChangeArrowheads="1"/>
          </p:cNvSpPr>
          <p:nvPr>
            <p:custDataLst>
              <p:tags r:id="rId4"/>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169" name="Object 1"/>
          <p:cNvGraphicFramePr>
            <a:graphicFrameLocks noChangeAspect="1"/>
          </p:cNvGraphicFramePr>
          <p:nvPr>
            <p:custDataLst>
              <p:tags r:id="rId5"/>
            </p:custDataLst>
            <p:extLst>
              <p:ext uri="{D42A27DB-BD31-4B8C-83A1-F6EECF244321}">
                <p14:modId xmlns:p14="http://schemas.microsoft.com/office/powerpoint/2010/main" val="1979741982"/>
              </p:ext>
            </p:extLst>
          </p:nvPr>
        </p:nvGraphicFramePr>
        <p:xfrm>
          <a:off x="214281" y="2236214"/>
          <a:ext cx="8761237" cy="3929090"/>
        </p:xfrm>
        <a:graphic>
          <a:graphicData uri="http://schemas.openxmlformats.org/presentationml/2006/ole">
            <mc:AlternateContent xmlns:mc="http://schemas.openxmlformats.org/markup-compatibility/2006">
              <mc:Choice xmlns:v="urn:schemas-microsoft-com:vml" Requires="v">
                <p:oleObj spid="_x0000_s6146" name="Visio" r:id="rId11" imgW="0" imgH="0" progId="">
                  <p:embed/>
                </p:oleObj>
              </mc:Choice>
              <mc:Fallback>
                <p:oleObj name="Visio" r:id="rId11" imgW="0" imgH="0" progId="">
                  <p:embed/>
                  <p:pic>
                    <p:nvPicPr>
                      <p:cNvPr id="0" name="OLE substitute image"/>
                      <p:cNvPicPr/>
                      <p:nvPr/>
                    </p:nvPicPr>
                    <p:blipFill>
                      <a:blip r:embed="rId12">
                        <a:extLst>
                          <a:ext uri="{28A0092B-C50C-407E-A947-70E740481C1C}">
                            <a14:useLocalDpi xmlns:a14="http://schemas.microsoft.com/office/drawing/2010/main" val="0"/>
                          </a:ext>
                        </a:extLst>
                      </a:blip>
                      <a:stretch>
                        <a:fillRect/>
                      </a:stretch>
                    </p:blipFill>
                    <p:spPr>
                      <a:xfrm>
                        <a:off x="214281" y="2236214"/>
                        <a:ext cx="8761237" cy="3929090"/>
                      </a:xfrm>
                      <a:prstGeom prst="rect">
                        <a:avLst/>
                      </a:prstGeom>
                      <a:noFill/>
                      <a:ln w="9525">
                        <a:solidFill>
                          <a:srgbClr val="0000FF"/>
                        </a:solidFill>
                        <a:miter lim="800000"/>
                      </a:ln>
                    </p:spPr>
                  </p:pic>
                </p:oleObj>
              </mc:Fallback>
            </mc:AlternateContent>
          </a:graphicData>
        </a:graphic>
      </p:graphicFrame>
    </p:spTree>
    <p:extLst>
      <p:ext uri="{BB962C8B-B14F-4D97-AF65-F5344CB8AC3E}">
        <p14:creationId xmlns:p14="http://schemas.microsoft.com/office/powerpoint/2010/main" val="222953331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27384"/>
            <a:ext cx="8229600" cy="1143000"/>
          </a:xfrm>
        </p:spPr>
        <p:txBody>
          <a:bodyPr/>
          <a:lstStyle/>
          <a:p>
            <a:r>
              <a:rPr lang="zh-CN" altLang="en-US" smtClean="0"/>
              <a:t>平安城市</a:t>
            </a:r>
            <a:endParaRPr lang="zh-CN" altLang="en-US"/>
          </a:p>
        </p:txBody>
      </p:sp>
      <p:sp>
        <p:nvSpPr>
          <p:cNvPr id="3" name="内容占位符 2"/>
          <p:cNvSpPr>
            <a:spLocks noGrp="1"/>
          </p:cNvSpPr>
          <p:nvPr>
            <p:ph idx="1"/>
            <p:custDataLst>
              <p:tags r:id="rId2"/>
            </p:custDataLst>
          </p:nvPr>
        </p:nvSpPr>
        <p:spPr>
          <a:xfrm>
            <a:off x="357158" y="1455526"/>
            <a:ext cx="8418512" cy="5095890"/>
          </a:xfrm>
        </p:spPr>
        <p:txBody>
          <a:bodyPr/>
          <a:lstStyle/>
          <a:p>
            <a:pPr lvl="0"/>
            <a:r>
              <a:rPr lang="zh-CN" altLang="zh-CN" sz="2000" smtClean="0"/>
              <a:t>视频监控现状：</a:t>
            </a:r>
          </a:p>
          <a:p>
            <a:pPr lvl="1"/>
            <a:r>
              <a:rPr lang="zh-CN" altLang="zh-CN" sz="1600" smtClean="0"/>
              <a:t>在城市生活中，抢劫、聚众斗殴、交通造事逃逸等事件时有发生；</a:t>
            </a:r>
            <a:endParaRPr lang="zh-CN" altLang="zh-CN" smtClean="0"/>
          </a:p>
          <a:p>
            <a:pPr lvl="1"/>
            <a:r>
              <a:rPr lang="zh-CN" altLang="zh-CN" sz="1600" smtClean="0"/>
              <a:t>目前采用模拟摄像机</a:t>
            </a:r>
            <a:r>
              <a:rPr lang="en-US" altLang="zh-CN" sz="1600" smtClean="0"/>
              <a:t>+DVR</a:t>
            </a:r>
            <a:r>
              <a:rPr lang="zh-CN" altLang="zh-CN" sz="1600" smtClean="0"/>
              <a:t>录像的方式监控，只能监控事件的过程，无法捕捉细节，无法为事后侦查提供有效情报。</a:t>
            </a:r>
            <a:endParaRPr lang="zh-CN" altLang="zh-CN" smtClean="0"/>
          </a:p>
          <a:p>
            <a:r>
              <a:rPr lang="zh-CN" altLang="en-US" sz="2000" smtClean="0"/>
              <a:t>典型场景：道路、</a:t>
            </a:r>
            <a:r>
              <a:rPr lang="zh-CN" altLang="zh-CN" sz="2000" smtClean="0"/>
              <a:t>人行天桥</a:t>
            </a:r>
            <a:r>
              <a:rPr lang="zh-CN" altLang="en-US" sz="2000" smtClean="0"/>
              <a:t>、</a:t>
            </a:r>
            <a:r>
              <a:rPr lang="zh-CN" altLang="zh-CN" sz="2000" smtClean="0"/>
              <a:t>过街通道出入口</a:t>
            </a:r>
            <a:r>
              <a:rPr lang="zh-CN" altLang="en-US" sz="2000" smtClean="0"/>
              <a:t>、</a:t>
            </a:r>
            <a:r>
              <a:rPr lang="zh-CN" altLang="zh-CN" sz="2000" smtClean="0"/>
              <a:t>过街通道</a:t>
            </a:r>
            <a:endParaRPr lang="zh-CN" altLang="en-US" sz="2000" smtClean="0">
              <a:latin typeface="+mj-ea"/>
            </a:endParaRPr>
          </a:p>
          <a:p>
            <a:endParaRPr lang="en-US" altLang="zh-CN" sz="2000" smtClean="0"/>
          </a:p>
          <a:p>
            <a:pPr lvl="1"/>
            <a:endParaRPr lang="zh-CN" altLang="en-US" sz="1600"/>
          </a:p>
        </p:txBody>
      </p:sp>
      <p:grpSp>
        <p:nvGrpSpPr>
          <p:cNvPr id="4" name="组合 9"/>
          <p:cNvGrpSpPr/>
          <p:nvPr>
            <p:custDataLst>
              <p:tags r:id="rId3"/>
            </p:custDataLst>
          </p:nvPr>
        </p:nvGrpSpPr>
        <p:grpSpPr>
          <a:xfrm>
            <a:off x="285720" y="1026898"/>
            <a:ext cx="7072362" cy="428628"/>
            <a:chOff x="285720" y="928670"/>
            <a:chExt cx="7072362" cy="428628"/>
          </a:xfrm>
        </p:grpSpPr>
        <p:sp>
          <p:nvSpPr>
            <p:cNvPr id="5" name="圆角矩形 4"/>
            <p:cNvSpPr/>
            <p:nvPr>
              <p:custDataLst>
                <p:tags r:id="rId5"/>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8" name="圆角矩形 7"/>
            <p:cNvSpPr/>
            <p:nvPr>
              <p:custDataLst>
                <p:tags r:id="rId6"/>
              </p:custDataLst>
            </p:nvPr>
          </p:nvSpPr>
          <p:spPr>
            <a:xfrm>
              <a:off x="5000628"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平安城市</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14" name="圆角矩形 13"/>
            <p:cNvSpPr/>
            <p:nvPr>
              <p:custDataLst>
                <p:tags r:id="rId7"/>
              </p:custDataLst>
            </p:nvPr>
          </p:nvSpPr>
          <p:spPr>
            <a:xfrm>
              <a:off x="2643174"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金融网点</a:t>
              </a:r>
              <a:endParaRPr lang="zh-CN" altLang="en-US" sz="2000">
                <a:solidFill>
                  <a:schemeClr val="tx1"/>
                </a:solidFill>
                <a:latin typeface="Verdana" pitchFamily="34" charset="0"/>
                <a:ea typeface="微软雅黑" pitchFamily="34" charset="-122"/>
              </a:endParaRPr>
            </a:p>
          </p:txBody>
        </p:sp>
      </p:grpSp>
      <p:pic>
        <p:nvPicPr>
          <p:cNvPr id="11" name="图片 10" descr="公安.png"/>
          <p:cNvPicPr/>
          <p:nvPr>
            <p:custDataLst>
              <p:tags r:id="rId4"/>
            </p:custDataLst>
          </p:nvPr>
        </p:nvPicPr>
        <p:blipFill>
          <a:blip r:embed="rId10"/>
          <a:stretch>
            <a:fillRect/>
          </a:stretch>
        </p:blipFill>
        <p:spPr>
          <a:xfrm>
            <a:off x="1520269" y="3312914"/>
            <a:ext cx="5837813" cy="3500462"/>
          </a:xfrm>
          <a:prstGeom prst="rect">
            <a:avLst/>
          </a:prstGeom>
        </p:spPr>
      </p:pic>
    </p:spTree>
    <p:extLst>
      <p:ext uri="{BB962C8B-B14F-4D97-AF65-F5344CB8AC3E}">
        <p14:creationId xmlns:p14="http://schemas.microsoft.com/office/powerpoint/2010/main" val="151829716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bg>
      <p:bgPr>
        <a:blipFill>
          <a:blip r:embed="rId2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44624"/>
            <a:ext cx="8229600" cy="1143000"/>
          </a:xfrm>
        </p:spPr>
        <p:txBody>
          <a:bodyPr/>
          <a:lstStyle/>
          <a:p>
            <a:r>
              <a:rPr lang="zh-CN" altLang="en-US" smtClean="0"/>
              <a:t>监控场景需求分析</a:t>
            </a:r>
            <a:endParaRPr lang="zh-CN" altLang="en-US"/>
          </a:p>
        </p:txBody>
      </p:sp>
      <p:sp>
        <p:nvSpPr>
          <p:cNvPr id="9" name="圆角矩形 8"/>
          <p:cNvSpPr/>
          <p:nvPr>
            <p:custDataLst>
              <p:tags r:id="rId2"/>
            </p:custDataLst>
          </p:nvPr>
        </p:nvSpPr>
        <p:spPr>
          <a:xfrm>
            <a:off x="2143108" y="1803179"/>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要求监控道路上的车辆、自行车、行人，车辆要求辨清车型、车身颜色、车牌，行人要求能辨清人脸，夜间光线较差</a:t>
            </a:r>
            <a:endParaRPr lang="zh-CN" altLang="zh-CN" sz="1400"/>
          </a:p>
        </p:txBody>
      </p:sp>
      <p:sp>
        <p:nvSpPr>
          <p:cNvPr id="10" name="圆角矩形 9"/>
          <p:cNvSpPr/>
          <p:nvPr>
            <p:custDataLst>
              <p:tags r:id="rId3"/>
            </p:custDataLst>
          </p:nvPr>
        </p:nvSpPr>
        <p:spPr>
          <a:xfrm>
            <a:off x="2143108" y="3081653"/>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要求监控天桥上人流通道的行人和其它目标，行人要辨清人脸，夜间环境光照条件差</a:t>
            </a:r>
          </a:p>
        </p:txBody>
      </p:sp>
      <p:sp>
        <p:nvSpPr>
          <p:cNvPr id="11" name="圆角矩形 10"/>
          <p:cNvSpPr/>
          <p:nvPr>
            <p:custDataLst>
              <p:tags r:id="rId4"/>
            </p:custDataLst>
          </p:nvPr>
        </p:nvSpPr>
        <p:spPr>
          <a:xfrm>
            <a:off x="2110048" y="4422862"/>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要求看清出入口的行人和其它目标，行人要辨清人脸，部分场景逆光</a:t>
            </a:r>
          </a:p>
        </p:txBody>
      </p:sp>
      <p:sp>
        <p:nvSpPr>
          <p:cNvPr id="12" name="圆角矩形 11"/>
          <p:cNvSpPr/>
          <p:nvPr>
            <p:custDataLst>
              <p:tags r:id="rId5"/>
            </p:custDataLst>
          </p:nvPr>
        </p:nvSpPr>
        <p:spPr>
          <a:xfrm>
            <a:off x="2143108" y="5599500"/>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smtClean="0"/>
              <a:t>监控特点：</a:t>
            </a:r>
            <a:r>
              <a:rPr lang="zh-CN" altLang="zh-CN" sz="1400" smtClean="0"/>
              <a:t>要求看清行人和其它目标，行人要辨清人脸，部分场景光线较差</a:t>
            </a:r>
            <a:endParaRPr lang="zh-CN" altLang="zh-CN" sz="1400"/>
          </a:p>
        </p:txBody>
      </p:sp>
      <p:sp>
        <p:nvSpPr>
          <p:cNvPr id="13" name="圆角矩形 12"/>
          <p:cNvSpPr/>
          <p:nvPr>
            <p:custDataLst>
              <p:tags r:id="rId6"/>
            </p:custDataLst>
          </p:nvPr>
        </p:nvSpPr>
        <p:spPr>
          <a:xfrm>
            <a:off x="6679612" y="1803179"/>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红外、防水</a:t>
            </a:r>
            <a:endParaRPr lang="zh-CN" altLang="en-US" sz="1600" b="1">
              <a:solidFill>
                <a:srgbClr val="FFFF00"/>
              </a:solidFill>
            </a:endParaRPr>
          </a:p>
        </p:txBody>
      </p:sp>
      <p:sp>
        <p:nvSpPr>
          <p:cNvPr id="14" name="圆角矩形 13"/>
          <p:cNvSpPr/>
          <p:nvPr>
            <p:custDataLst>
              <p:tags r:id="rId7"/>
            </p:custDataLst>
          </p:nvPr>
        </p:nvSpPr>
        <p:spPr>
          <a:xfrm>
            <a:off x="6679612" y="3081653"/>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红外、防水</a:t>
            </a:r>
            <a:endParaRPr lang="en-US" altLang="zh-CN" sz="1600" b="1" smtClean="0">
              <a:solidFill>
                <a:srgbClr val="FFFF00"/>
              </a:solidFill>
            </a:endParaRPr>
          </a:p>
        </p:txBody>
      </p:sp>
      <p:sp>
        <p:nvSpPr>
          <p:cNvPr id="15" name="圆角矩形 14"/>
          <p:cNvSpPr/>
          <p:nvPr>
            <p:custDataLst>
              <p:tags r:id="rId8"/>
            </p:custDataLst>
          </p:nvPr>
        </p:nvSpPr>
        <p:spPr>
          <a:xfrm>
            <a:off x="6679612" y="4422862"/>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宽动态</a:t>
            </a:r>
            <a:endParaRPr lang="zh-CN" altLang="en-US" sz="1600" b="1">
              <a:solidFill>
                <a:srgbClr val="FFFF00"/>
              </a:solidFill>
            </a:endParaRPr>
          </a:p>
        </p:txBody>
      </p:sp>
      <p:sp>
        <p:nvSpPr>
          <p:cNvPr id="16" name="圆角矩形 15"/>
          <p:cNvSpPr/>
          <p:nvPr>
            <p:custDataLst>
              <p:tags r:id="rId9"/>
            </p:custDataLst>
          </p:nvPr>
        </p:nvSpPr>
        <p:spPr>
          <a:xfrm>
            <a:off x="6679612" y="5599500"/>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mtClean="0">
                <a:solidFill>
                  <a:srgbClr val="FFFF00"/>
                </a:solidFill>
              </a:rPr>
              <a:t>红外、防暴</a:t>
            </a:r>
            <a:endParaRPr lang="zh-CN" altLang="en-US" sz="1600" b="1">
              <a:solidFill>
                <a:srgbClr val="FFFF00"/>
              </a:solidFill>
            </a:endParaRPr>
          </a:p>
        </p:txBody>
      </p:sp>
      <p:sp>
        <p:nvSpPr>
          <p:cNvPr id="19" name="TextBox 18"/>
          <p:cNvSpPr txBox="1"/>
          <p:nvPr>
            <p:custDataLst>
              <p:tags r:id="rId10"/>
            </p:custDataLst>
          </p:nvPr>
        </p:nvSpPr>
        <p:spPr>
          <a:xfrm>
            <a:off x="271470" y="2745205"/>
            <a:ext cx="1585886" cy="338554"/>
          </a:xfrm>
          <a:prstGeom prst="rect">
            <a:avLst/>
          </a:prstGeom>
          <a:noFill/>
        </p:spPr>
        <p:txBody>
          <a:bodyPr wrap="square" rtlCol="0">
            <a:spAutoFit/>
          </a:bodyPr>
          <a:lstStyle/>
          <a:p>
            <a:pPr algn="ctr"/>
            <a:r>
              <a:rPr lang="zh-CN" altLang="en-US" sz="1600" smtClean="0">
                <a:latin typeface="+mj-ea"/>
                <a:ea typeface="+mj-ea"/>
              </a:rPr>
              <a:t>道路</a:t>
            </a:r>
            <a:endParaRPr lang="zh-CN" altLang="en-US" sz="1600">
              <a:latin typeface="+mj-ea"/>
              <a:ea typeface="+mj-ea"/>
            </a:endParaRPr>
          </a:p>
        </p:txBody>
      </p:sp>
      <p:sp>
        <p:nvSpPr>
          <p:cNvPr id="22" name="TextBox 21"/>
          <p:cNvSpPr txBox="1"/>
          <p:nvPr>
            <p:custDataLst>
              <p:tags r:id="rId11"/>
            </p:custDataLst>
          </p:nvPr>
        </p:nvSpPr>
        <p:spPr>
          <a:xfrm>
            <a:off x="285720" y="5302864"/>
            <a:ext cx="1836868" cy="338554"/>
          </a:xfrm>
          <a:prstGeom prst="rect">
            <a:avLst/>
          </a:prstGeom>
          <a:noFill/>
        </p:spPr>
        <p:txBody>
          <a:bodyPr wrap="square" rtlCol="0">
            <a:spAutoFit/>
          </a:bodyPr>
          <a:lstStyle/>
          <a:p>
            <a:r>
              <a:rPr lang="zh-CN" altLang="en-US" sz="1600" smtClean="0">
                <a:latin typeface="+mj-ea"/>
                <a:ea typeface="+mj-ea"/>
              </a:rPr>
              <a:t>过街通道出入口</a:t>
            </a:r>
            <a:endParaRPr lang="zh-CN" altLang="en-US" sz="1600">
              <a:latin typeface="+mj-ea"/>
              <a:ea typeface="+mj-ea"/>
            </a:endParaRPr>
          </a:p>
        </p:txBody>
      </p:sp>
      <p:sp>
        <p:nvSpPr>
          <p:cNvPr id="25" name="TextBox 24"/>
          <p:cNvSpPr txBox="1"/>
          <p:nvPr>
            <p:custDataLst>
              <p:tags r:id="rId12"/>
            </p:custDataLst>
          </p:nvPr>
        </p:nvSpPr>
        <p:spPr>
          <a:xfrm>
            <a:off x="631510" y="6546830"/>
            <a:ext cx="1080120" cy="338554"/>
          </a:xfrm>
          <a:prstGeom prst="rect">
            <a:avLst/>
          </a:prstGeom>
          <a:noFill/>
        </p:spPr>
        <p:txBody>
          <a:bodyPr wrap="square" rtlCol="0">
            <a:spAutoFit/>
          </a:bodyPr>
          <a:lstStyle/>
          <a:p>
            <a:r>
              <a:rPr lang="zh-CN" altLang="en-US" sz="1600" smtClean="0">
                <a:latin typeface="+mj-ea"/>
                <a:ea typeface="+mj-ea"/>
              </a:rPr>
              <a:t>过街通道</a:t>
            </a:r>
            <a:endParaRPr lang="zh-CN" altLang="en-US" sz="1600">
              <a:latin typeface="+mj-ea"/>
              <a:ea typeface="+mj-ea"/>
            </a:endParaRPr>
          </a:p>
        </p:txBody>
      </p:sp>
      <p:sp>
        <p:nvSpPr>
          <p:cNvPr id="27" name="TextBox 26"/>
          <p:cNvSpPr txBox="1"/>
          <p:nvPr>
            <p:custDataLst>
              <p:tags r:id="rId13"/>
            </p:custDataLst>
          </p:nvPr>
        </p:nvSpPr>
        <p:spPr>
          <a:xfrm>
            <a:off x="571472" y="4046500"/>
            <a:ext cx="1214446" cy="338554"/>
          </a:xfrm>
          <a:prstGeom prst="rect">
            <a:avLst/>
          </a:prstGeom>
          <a:noFill/>
        </p:spPr>
        <p:txBody>
          <a:bodyPr wrap="square" rtlCol="0">
            <a:spAutoFit/>
          </a:bodyPr>
          <a:lstStyle/>
          <a:p>
            <a:r>
              <a:rPr lang="zh-CN" altLang="en-US" sz="1600" smtClean="0">
                <a:latin typeface="+mj-ea"/>
                <a:ea typeface="+mj-ea"/>
              </a:rPr>
              <a:t>人行天桥</a:t>
            </a:r>
            <a:endParaRPr lang="zh-CN" altLang="en-US" sz="1600">
              <a:latin typeface="+mj-ea"/>
              <a:ea typeface="+mj-ea"/>
            </a:endParaRPr>
          </a:p>
        </p:txBody>
      </p:sp>
      <p:pic>
        <p:nvPicPr>
          <p:cNvPr id="116738" name="Picture 2"/>
          <p:cNvPicPr>
            <a:picLocks noChangeAspect="1" noChangeArrowheads="1"/>
          </p:cNvPicPr>
          <p:nvPr>
            <p:custDataLst>
              <p:tags r:id="rId14"/>
            </p:custDataLst>
          </p:nvPr>
        </p:nvPicPr>
        <p:blipFill>
          <a:blip r:embed="rId24"/>
          <a:stretch>
            <a:fillRect/>
          </a:stretch>
        </p:blipFill>
        <p:spPr bwMode="auto">
          <a:xfrm>
            <a:off x="357158" y="1783766"/>
            <a:ext cx="1516028" cy="1000132"/>
          </a:xfrm>
          <a:prstGeom prst="rect">
            <a:avLst/>
          </a:prstGeom>
          <a:noFill/>
          <a:ln w="9525">
            <a:solidFill>
              <a:srgbClr val="0070C0"/>
            </a:solidFill>
            <a:miter lim="800000"/>
          </a:ln>
          <a:effectLst/>
        </p:spPr>
      </p:pic>
      <p:pic>
        <p:nvPicPr>
          <p:cNvPr id="116739" name="Picture 3"/>
          <p:cNvPicPr>
            <a:picLocks noChangeAspect="1" noChangeArrowheads="1"/>
          </p:cNvPicPr>
          <p:nvPr>
            <p:custDataLst>
              <p:tags r:id="rId15"/>
            </p:custDataLst>
          </p:nvPr>
        </p:nvPicPr>
        <p:blipFill>
          <a:blip r:embed="rId25"/>
          <a:stretch>
            <a:fillRect/>
          </a:stretch>
        </p:blipFill>
        <p:spPr bwMode="auto">
          <a:xfrm>
            <a:off x="357158" y="3069650"/>
            <a:ext cx="1500199" cy="1000132"/>
          </a:xfrm>
          <a:prstGeom prst="rect">
            <a:avLst/>
          </a:prstGeom>
          <a:noFill/>
          <a:ln w="9525">
            <a:solidFill>
              <a:srgbClr val="0070C0"/>
            </a:solidFill>
            <a:miter lim="800000"/>
          </a:ln>
          <a:effectLst/>
        </p:spPr>
      </p:pic>
      <p:pic>
        <p:nvPicPr>
          <p:cNvPr id="116740" name="Picture 4"/>
          <p:cNvPicPr>
            <a:picLocks noChangeAspect="1" noChangeArrowheads="1"/>
          </p:cNvPicPr>
          <p:nvPr>
            <p:custDataLst>
              <p:tags r:id="rId16"/>
            </p:custDataLst>
          </p:nvPr>
        </p:nvPicPr>
        <p:blipFill>
          <a:blip r:embed="rId26"/>
          <a:stretch>
            <a:fillRect/>
          </a:stretch>
        </p:blipFill>
        <p:spPr bwMode="auto">
          <a:xfrm>
            <a:off x="357158" y="4355534"/>
            <a:ext cx="1500198" cy="928693"/>
          </a:xfrm>
          <a:prstGeom prst="rect">
            <a:avLst/>
          </a:prstGeom>
          <a:noFill/>
          <a:ln w="9525">
            <a:solidFill>
              <a:srgbClr val="0070C0"/>
            </a:solidFill>
            <a:miter lim="800000"/>
          </a:ln>
          <a:effectLst/>
        </p:spPr>
      </p:pic>
      <p:pic>
        <p:nvPicPr>
          <p:cNvPr id="116741" name="Picture 5"/>
          <p:cNvPicPr>
            <a:picLocks noChangeAspect="1" noChangeArrowheads="1"/>
          </p:cNvPicPr>
          <p:nvPr>
            <p:custDataLst>
              <p:tags r:id="rId17"/>
            </p:custDataLst>
          </p:nvPr>
        </p:nvPicPr>
        <p:blipFill>
          <a:blip r:embed="rId27"/>
          <a:stretch>
            <a:fillRect/>
          </a:stretch>
        </p:blipFill>
        <p:spPr bwMode="auto">
          <a:xfrm>
            <a:off x="357158" y="5641418"/>
            <a:ext cx="1500197" cy="928694"/>
          </a:xfrm>
          <a:prstGeom prst="rect">
            <a:avLst/>
          </a:prstGeom>
          <a:noFill/>
          <a:ln w="9525">
            <a:solidFill>
              <a:srgbClr val="0070C0"/>
            </a:solidFill>
            <a:miter lim="800000"/>
          </a:ln>
          <a:effectLst/>
        </p:spPr>
      </p:pic>
      <p:grpSp>
        <p:nvGrpSpPr>
          <p:cNvPr id="3" name="组合 30"/>
          <p:cNvGrpSpPr/>
          <p:nvPr>
            <p:custDataLst>
              <p:tags r:id="rId18"/>
            </p:custDataLst>
          </p:nvPr>
        </p:nvGrpSpPr>
        <p:grpSpPr>
          <a:xfrm>
            <a:off x="285720" y="1140824"/>
            <a:ext cx="7072362" cy="428628"/>
            <a:chOff x="285720" y="928670"/>
            <a:chExt cx="7072362" cy="428628"/>
          </a:xfrm>
        </p:grpSpPr>
        <p:sp>
          <p:nvSpPr>
            <p:cNvPr id="32" name="圆角矩形 31"/>
            <p:cNvSpPr/>
            <p:nvPr>
              <p:custDataLst>
                <p:tags r:id="rId19"/>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36" name="圆角矩形 35"/>
            <p:cNvSpPr/>
            <p:nvPr>
              <p:custDataLst>
                <p:tags r:id="rId20"/>
              </p:custDataLst>
            </p:nvPr>
          </p:nvSpPr>
          <p:spPr>
            <a:xfrm>
              <a:off x="5000628"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平安城市</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37" name="圆角矩形 36"/>
            <p:cNvSpPr/>
            <p:nvPr>
              <p:custDataLst>
                <p:tags r:id="rId21"/>
              </p:custDataLst>
            </p:nvPr>
          </p:nvSpPr>
          <p:spPr>
            <a:xfrm>
              <a:off x="2643174"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金融网点</a:t>
              </a:r>
              <a:endParaRPr lang="zh-CN" altLang="en-US" sz="2000">
                <a:solidFill>
                  <a:schemeClr val="tx1"/>
                </a:solidFill>
                <a:latin typeface="Verdana" pitchFamily="34" charset="0"/>
                <a:ea typeface="微软雅黑" pitchFamily="34" charset="-122"/>
              </a:endParaRPr>
            </a:p>
          </p:txBody>
        </p:sp>
      </p:grpSp>
    </p:spTree>
    <p:extLst>
      <p:ext uri="{BB962C8B-B14F-4D97-AF65-F5344CB8AC3E}">
        <p14:creationId xmlns:p14="http://schemas.microsoft.com/office/powerpoint/2010/main" val="357106025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12" presetClass="entr" presetSubtype="2" fill="hold" grpId="4" nodeType="clickEffect">
                                  <p:childTnLst>
                                    <p:set>
                                      <p:cBhvr>
                                        <p:cTn id="12" dur="1" fill="hold">
                                          <p:stCondLst>
                                            <p:cond delay="0"/>
                                          </p:stCondLst>
                                        </p:cTn>
                                        <p:tgtEl>
                                          <p:spTgt spid="13"/>
                                        </p:tgtEl>
                                        <p:attrNameLst>
                                          <p:attrName>style.visibility</p:attrName>
                                        </p:attrNameLst>
                                      </p:cBhvr>
                                      <p:to>
                                        <p:strVal val="visible"/>
                                      </p:to>
                                    </p:set>
                                    <p:animEffect transition="in" filter="slide(fromRight)">
                                      <p:cBhvr>
                                        <p:cTn id="13" dur="500"/>
                                        <p:tgtEl>
                                          <p:spTgt spid="13"/>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22" presetClass="entr" presetSubtype="4" fill="hold" grpId="1" nodeType="clickEffec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12" presetClass="entr" presetSubtype="2" fill="hold" grpId="5" nodeType="clickEffect">
                                  <p:childTnLst>
                                    <p:set>
                                      <p:cBhvr>
                                        <p:cTn id="24" dur="1" fill="hold">
                                          <p:stCondLst>
                                            <p:cond delay="0"/>
                                          </p:stCondLst>
                                        </p:cTn>
                                        <p:tgtEl>
                                          <p:spTgt spid="14"/>
                                        </p:tgtEl>
                                        <p:attrNameLst>
                                          <p:attrName>style.visibility</p:attrName>
                                        </p:attrNameLst>
                                      </p:cBhvr>
                                      <p:to>
                                        <p:strVal val="visible"/>
                                      </p:to>
                                    </p:set>
                                    <p:animEffect transition="in" filter="slide(fromRight)">
                                      <p:cBhvr>
                                        <p:cTn id="25" dur="500"/>
                                        <p:tgtEl>
                                          <p:spTgt spid="14"/>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22" presetClass="entr" presetSubtype="4" fill="hold" grpId="2" nodeType="clickEffec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12" presetClass="entr" presetSubtype="2" fill="hold" grpId="6" nodeType="clickEffect">
                                  <p:childTnLst>
                                    <p:set>
                                      <p:cBhvr>
                                        <p:cTn id="36" dur="1" fill="hold">
                                          <p:stCondLst>
                                            <p:cond delay="0"/>
                                          </p:stCondLst>
                                        </p:cTn>
                                        <p:tgtEl>
                                          <p:spTgt spid="15"/>
                                        </p:tgtEl>
                                        <p:attrNameLst>
                                          <p:attrName>style.visibility</p:attrName>
                                        </p:attrNameLst>
                                      </p:cBhvr>
                                      <p:to>
                                        <p:strVal val="visible"/>
                                      </p:to>
                                    </p:set>
                                    <p:animEffect transition="in" filter="slide(fromRight)">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22" presetClass="entr" presetSubtype="4" fill="hold" grpId="3" nodeType="clickEffec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childTnLst>
                          </p:cTn>
                        </p:par>
                      </p:childTnLst>
                    </p:cTn>
                  </p:par>
                  <p:par>
                    <p:cTn id="44" fill="hold" nodeType="clickPar">
                      <p:stCondLst>
                        <p:cond delay="indefinite"/>
                      </p:stCondLst>
                      <p:childTnLst>
                        <p:par>
                          <p:cTn id="45" fill="hold" nodeType="withGroup">
                            <p:stCondLst>
                              <p:cond delay="indefinite"/>
                            </p:stCondLst>
                          </p:cTn>
                        </p:par>
                        <p:par>
                          <p:cTn id="46" fill="hold" nodeType="afterGroup">
                            <p:stCondLst>
                              <p:cond delay="0"/>
                            </p:stCondLst>
                            <p:childTnLst>
                              <p:par>
                                <p:cTn id="47" presetID="12" presetClass="entr" presetSubtype="2" fill="hold" grpId="7" nodeType="clickEffect">
                                  <p:childTnLst>
                                    <p:set>
                                      <p:cBhvr>
                                        <p:cTn id="48" dur="1" fill="hold">
                                          <p:stCondLst>
                                            <p:cond delay="0"/>
                                          </p:stCondLst>
                                        </p:cTn>
                                        <p:tgtEl>
                                          <p:spTgt spid="16"/>
                                        </p:tgtEl>
                                        <p:attrNameLst>
                                          <p:attrName>style.visibility</p:attrName>
                                        </p:attrNameLst>
                                      </p:cBhvr>
                                      <p:to>
                                        <p:strVal val="visible"/>
                                      </p:to>
                                    </p:set>
                                    <p:animEffect transition="in" filter="slide(fromRigh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1" animBg="1"/>
      <p:bldP spid="11" grpId="2" animBg="1"/>
      <p:bldP spid="12" grpId="3" animBg="1"/>
      <p:bldP spid="13" grpId="4" animBg="1"/>
      <p:bldP spid="14" grpId="5" animBg="1"/>
      <p:bldP spid="15" grpId="6" animBg="1"/>
      <p:bldP spid="16" grpId="7"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116632"/>
            <a:ext cx="8229600" cy="1143000"/>
          </a:xfrm>
        </p:spPr>
        <p:txBody>
          <a:bodyPr/>
          <a:lstStyle/>
          <a:p>
            <a:r>
              <a:rPr lang="zh-CN" altLang="en-US" smtClean="0"/>
              <a:t>网络高清产品方案</a:t>
            </a:r>
            <a:endParaRPr lang="zh-CN" altLang="en-US"/>
          </a:p>
        </p:txBody>
      </p:sp>
      <p:sp>
        <p:nvSpPr>
          <p:cNvPr id="3" name="内容占位符 2"/>
          <p:cNvSpPr>
            <a:spLocks noGrp="1"/>
          </p:cNvSpPr>
          <p:nvPr>
            <p:ph idx="1"/>
            <p:custDataLst>
              <p:tags r:id="rId3"/>
            </p:custDataLst>
          </p:nvPr>
        </p:nvSpPr>
        <p:spPr>
          <a:xfrm>
            <a:off x="401638" y="1552802"/>
            <a:ext cx="8418512" cy="5090586"/>
          </a:xfrm>
        </p:spPr>
        <p:txBody>
          <a:bodyPr/>
          <a:lstStyle/>
          <a:p>
            <a:r>
              <a:rPr lang="zh-CN" altLang="zh-CN" sz="2000" smtClean="0"/>
              <a:t>本方案针对不同监控点位分别推荐了适宜的网络高清摄像机</a:t>
            </a:r>
            <a:endParaRPr lang="zh-CN" altLang="zh-CN" sz="2800" smtClean="0"/>
          </a:p>
          <a:p>
            <a:r>
              <a:rPr lang="zh-CN" altLang="zh-CN" sz="2000" smtClean="0"/>
              <a:t>推荐使用</a:t>
            </a:r>
            <a:r>
              <a:rPr lang="en-US" altLang="zh-CN" sz="2000" smtClean="0"/>
              <a:t>NVR</a:t>
            </a:r>
            <a:r>
              <a:rPr lang="zh-CN" altLang="zh-CN" sz="2000" smtClean="0"/>
              <a:t>进行本地录像存储；</a:t>
            </a:r>
            <a:r>
              <a:rPr lang="en-US" altLang="zh-CN" sz="2000" smtClean="0"/>
              <a:t>NVR</a:t>
            </a:r>
            <a:r>
              <a:rPr lang="zh-CN" altLang="zh-CN" sz="2000" smtClean="0"/>
              <a:t>可内置</a:t>
            </a:r>
            <a:r>
              <a:rPr lang="en-US" altLang="zh-CN" sz="2000" smtClean="0"/>
              <a:t>8</a:t>
            </a:r>
            <a:r>
              <a:rPr lang="zh-CN" altLang="zh-CN" sz="2000" smtClean="0"/>
              <a:t>块</a:t>
            </a:r>
            <a:r>
              <a:rPr lang="en-US" altLang="zh-CN" sz="2000" smtClean="0"/>
              <a:t>2TB</a:t>
            </a:r>
            <a:r>
              <a:rPr lang="zh-CN" altLang="zh-CN" sz="2000" smtClean="0"/>
              <a:t>硬盘，接入</a:t>
            </a:r>
            <a:r>
              <a:rPr lang="en-US" altLang="zh-CN" sz="2000" smtClean="0"/>
              <a:t>8</a:t>
            </a:r>
            <a:r>
              <a:rPr lang="zh-CN" altLang="zh-CN" sz="2000" smtClean="0"/>
              <a:t>路</a:t>
            </a:r>
            <a:r>
              <a:rPr lang="en-US" altLang="zh-CN" sz="2000" smtClean="0"/>
              <a:t>720p</a:t>
            </a:r>
            <a:r>
              <a:rPr lang="zh-CN" altLang="zh-CN" sz="2000" smtClean="0"/>
              <a:t>网络图像，选用</a:t>
            </a:r>
            <a:r>
              <a:rPr lang="en-US" altLang="zh-CN" sz="2000" smtClean="0"/>
              <a:t>3-4Mbps</a:t>
            </a:r>
            <a:r>
              <a:rPr lang="zh-CN" altLang="zh-CN" sz="2000" smtClean="0"/>
              <a:t>码流存储录像，可保存录像</a:t>
            </a:r>
            <a:r>
              <a:rPr lang="en-US" altLang="zh-CN" sz="2000" smtClean="0"/>
              <a:t>30</a:t>
            </a:r>
            <a:r>
              <a:rPr lang="zh-CN" altLang="zh-CN" sz="2000" smtClean="0"/>
              <a:t>天以上</a:t>
            </a:r>
            <a:endParaRPr lang="zh-CN" altLang="zh-CN" sz="2800" smtClean="0"/>
          </a:p>
          <a:p>
            <a:endParaRPr lang="zh-CN" altLang="en-US" sz="1600"/>
          </a:p>
        </p:txBody>
      </p:sp>
      <p:sp>
        <p:nvSpPr>
          <p:cNvPr id="8194" name="Rectangle 2"/>
          <p:cNvSpPr>
            <a:spLocks noChangeArrowheads="1"/>
          </p:cNvSpPr>
          <p:nvPr>
            <p:custDataLst>
              <p:tags r:id="rId4"/>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9"/>
          <p:cNvGrpSpPr/>
          <p:nvPr>
            <p:custDataLst>
              <p:tags r:id="rId5"/>
            </p:custDataLst>
          </p:nvPr>
        </p:nvGrpSpPr>
        <p:grpSpPr>
          <a:xfrm>
            <a:off x="285720" y="1052736"/>
            <a:ext cx="7072362" cy="428628"/>
            <a:chOff x="285720" y="928670"/>
            <a:chExt cx="7072362" cy="428628"/>
          </a:xfrm>
        </p:grpSpPr>
        <p:sp>
          <p:nvSpPr>
            <p:cNvPr id="11" name="圆角矩形 10"/>
            <p:cNvSpPr/>
            <p:nvPr>
              <p:custDataLst>
                <p:tags r:id="rId8"/>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12" name="圆角矩形 11"/>
            <p:cNvSpPr/>
            <p:nvPr>
              <p:custDataLst>
                <p:tags r:id="rId9"/>
              </p:custDataLst>
            </p:nvPr>
          </p:nvSpPr>
          <p:spPr>
            <a:xfrm>
              <a:off x="5000628"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平安城市</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13" name="圆角矩形 12"/>
            <p:cNvSpPr/>
            <p:nvPr>
              <p:custDataLst>
                <p:tags r:id="rId10"/>
              </p:custDataLst>
            </p:nvPr>
          </p:nvSpPr>
          <p:spPr>
            <a:xfrm>
              <a:off x="2643174"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金融网点</a:t>
              </a:r>
              <a:endParaRPr lang="zh-CN" altLang="en-US" sz="2000">
                <a:solidFill>
                  <a:schemeClr val="tx1"/>
                </a:solidFill>
                <a:latin typeface="Verdana" pitchFamily="34" charset="0"/>
                <a:ea typeface="微软雅黑" pitchFamily="34" charset="-122"/>
              </a:endParaRPr>
            </a:p>
          </p:txBody>
        </p:sp>
      </p:grpSp>
      <p:sp>
        <p:nvSpPr>
          <p:cNvPr id="117764" name="Rectangle 4"/>
          <p:cNvSpPr>
            <a:spLocks noChangeArrowheads="1"/>
          </p:cNvSpPr>
          <p:nvPr>
            <p:custDataLst>
              <p:tags r:id="rId6"/>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7763" name="Object 3"/>
          <p:cNvGraphicFramePr>
            <a:graphicFrameLocks noChangeAspect="1"/>
          </p:cNvGraphicFramePr>
          <p:nvPr>
            <p:custDataLst>
              <p:tags r:id="rId7"/>
            </p:custDataLst>
            <p:extLst>
              <p:ext uri="{D42A27DB-BD31-4B8C-83A1-F6EECF244321}">
                <p14:modId xmlns:p14="http://schemas.microsoft.com/office/powerpoint/2010/main" val="2823789293"/>
              </p:ext>
            </p:extLst>
          </p:nvPr>
        </p:nvGraphicFramePr>
        <p:xfrm>
          <a:off x="787480" y="2838686"/>
          <a:ext cx="7499296" cy="4000528"/>
        </p:xfrm>
        <a:graphic>
          <a:graphicData uri="http://schemas.openxmlformats.org/presentationml/2006/ole">
            <mc:AlternateContent xmlns:mc="http://schemas.openxmlformats.org/markup-compatibility/2006">
              <mc:Choice xmlns:v="urn:schemas-microsoft-com:vml" Requires="v">
                <p:oleObj spid="_x0000_s7170" name="Visio" r:id="rId13" imgW="0" imgH="0" progId="">
                  <p:embed/>
                </p:oleObj>
              </mc:Choice>
              <mc:Fallback>
                <p:oleObj name="Visio" r:id="rId13" imgW="0" imgH="0" progId="">
                  <p:embed/>
                  <p:pic>
                    <p:nvPicPr>
                      <p:cNvPr id="0" name="OLE substitute image"/>
                      <p:cNvPicPr/>
                      <p:nvPr/>
                    </p:nvPicPr>
                    <p:blipFill>
                      <a:blip r:embed="rId14">
                        <a:extLst>
                          <a:ext uri="{28A0092B-C50C-407E-A947-70E740481C1C}">
                            <a14:useLocalDpi xmlns:a14="http://schemas.microsoft.com/office/drawing/2010/main" val="0"/>
                          </a:ext>
                        </a:extLst>
                      </a:blip>
                      <a:stretch>
                        <a:fillRect/>
                      </a:stretch>
                    </p:blipFill>
                    <p:spPr>
                      <a:xfrm>
                        <a:off x="787480" y="2838686"/>
                        <a:ext cx="7499296" cy="4000528"/>
                      </a:xfrm>
                      <a:prstGeom prst="rect">
                        <a:avLst/>
                      </a:prstGeom>
                      <a:noFill/>
                      <a:ln w="9525">
                        <a:solidFill>
                          <a:srgbClr val="0000FF"/>
                        </a:solidFill>
                        <a:miter lim="800000"/>
                      </a:ln>
                    </p:spPr>
                  </p:pic>
                </p:oleObj>
              </mc:Fallback>
            </mc:AlternateContent>
          </a:graphicData>
        </a:graphic>
      </p:graphicFrame>
    </p:spTree>
    <p:extLst>
      <p:ext uri="{BB962C8B-B14F-4D97-AF65-F5344CB8AC3E}">
        <p14:creationId xmlns:p14="http://schemas.microsoft.com/office/powerpoint/2010/main" val="416376213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9"/>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传感器</a:t>
            </a:r>
            <a:endParaRPr lang="zh-CN" altLang="en-US"/>
          </a:p>
        </p:txBody>
      </p:sp>
      <p:sp>
        <p:nvSpPr>
          <p:cNvPr id="3" name="内容占位符 2"/>
          <p:cNvSpPr>
            <a:spLocks noGrp="1"/>
          </p:cNvSpPr>
          <p:nvPr>
            <p:ph idx="1"/>
            <p:custDataLst>
              <p:tags r:id="rId2"/>
            </p:custDataLst>
          </p:nvPr>
        </p:nvSpPr>
        <p:spPr/>
        <p:txBody>
          <a:bodyPr/>
          <a:lstStyle/>
          <a:p>
            <a:r>
              <a:rPr lang="zh-CN" altLang="en-US" sz="2000" smtClean="0"/>
              <a:t>模拟摄像机中</a:t>
            </a:r>
            <a:r>
              <a:rPr lang="en-US" altLang="zh-CN" sz="2000" smtClean="0"/>
              <a:t>CCD</a:t>
            </a:r>
            <a:r>
              <a:rPr lang="zh-CN" altLang="en-US" sz="2000" smtClean="0"/>
              <a:t>在色彩处理、低照度效果等方面优于</a:t>
            </a:r>
            <a:r>
              <a:rPr lang="en-US" altLang="zh-CN" sz="2000" smtClean="0"/>
              <a:t>CMOS</a:t>
            </a:r>
            <a:endParaRPr lang="zh-CN" altLang="en-US" sz="2000" smtClean="0"/>
          </a:p>
          <a:p>
            <a:r>
              <a:rPr lang="zh-CN" altLang="en-US" sz="2000" smtClean="0"/>
              <a:t>网络摄像机中</a:t>
            </a:r>
            <a:r>
              <a:rPr lang="en-US" altLang="zh-CN" sz="2000" smtClean="0"/>
              <a:t>CMOS</a:t>
            </a:r>
            <a:r>
              <a:rPr lang="zh-CN" altLang="en-US" sz="2000" smtClean="0"/>
              <a:t>在色彩处理方面和</a:t>
            </a:r>
            <a:r>
              <a:rPr lang="en-US" altLang="zh-CN" sz="2000" smtClean="0"/>
              <a:t>CCD</a:t>
            </a:r>
            <a:r>
              <a:rPr lang="zh-CN" altLang="en-US" sz="2000" smtClean="0"/>
              <a:t>差异不明显，低照度效果</a:t>
            </a:r>
            <a:r>
              <a:rPr lang="en-US" altLang="zh-CN" sz="2000" smtClean="0"/>
              <a:t>CMOS</a:t>
            </a:r>
            <a:r>
              <a:rPr lang="zh-CN" altLang="en-US" sz="2000" smtClean="0"/>
              <a:t>有优势</a:t>
            </a:r>
            <a:endParaRPr lang="en-US" altLang="zh-CN" sz="2000" smtClean="0"/>
          </a:p>
        </p:txBody>
      </p:sp>
      <p:grpSp>
        <p:nvGrpSpPr>
          <p:cNvPr id="4" name="组合 7"/>
          <p:cNvGrpSpPr/>
          <p:nvPr>
            <p:custDataLst>
              <p:tags r:id="rId3"/>
            </p:custDataLst>
          </p:nvPr>
        </p:nvGrpSpPr>
        <p:grpSpPr>
          <a:xfrm>
            <a:off x="142844" y="2863594"/>
            <a:ext cx="8786874" cy="2869662"/>
            <a:chOff x="142844" y="2428868"/>
            <a:chExt cx="8786874" cy="2869662"/>
          </a:xfrm>
        </p:grpSpPr>
        <p:pic>
          <p:nvPicPr>
            <p:cNvPr id="32" name="图片 31" descr="capture03副本.jpg"/>
            <p:cNvPicPr>
              <a:picLocks noChangeAspect="1"/>
            </p:cNvPicPr>
            <p:nvPr>
              <p:custDataLst>
                <p:tags r:id="rId4"/>
              </p:custDataLst>
            </p:nvPr>
          </p:nvPicPr>
          <p:blipFill>
            <a:blip r:embed="rId10"/>
            <a:stretch>
              <a:fillRect/>
            </a:stretch>
          </p:blipFill>
          <p:spPr>
            <a:xfrm>
              <a:off x="4572000" y="2428868"/>
              <a:ext cx="4357718" cy="2451217"/>
            </a:xfrm>
            <a:prstGeom prst="rect">
              <a:avLst/>
            </a:prstGeom>
            <a:ln>
              <a:solidFill>
                <a:srgbClr val="0070C0"/>
              </a:solidFill>
            </a:ln>
          </p:spPr>
        </p:pic>
        <p:pic>
          <p:nvPicPr>
            <p:cNvPr id="34" name="图片 33" descr="capture02.jpeg"/>
            <p:cNvPicPr>
              <a:picLocks noChangeAspect="1"/>
            </p:cNvPicPr>
            <p:nvPr>
              <p:custDataLst>
                <p:tags r:id="rId5"/>
              </p:custDataLst>
            </p:nvPr>
          </p:nvPicPr>
          <p:blipFill>
            <a:blip r:embed="rId11"/>
            <a:stretch>
              <a:fillRect/>
            </a:stretch>
          </p:blipFill>
          <p:spPr>
            <a:xfrm>
              <a:off x="142844" y="2428868"/>
              <a:ext cx="4357718" cy="2451217"/>
            </a:xfrm>
            <a:prstGeom prst="rect">
              <a:avLst/>
            </a:prstGeom>
            <a:ln>
              <a:solidFill>
                <a:srgbClr val="0070C0"/>
              </a:solidFill>
            </a:ln>
          </p:spPr>
        </p:pic>
        <p:sp>
          <p:nvSpPr>
            <p:cNvPr id="35" name="TextBox 4"/>
            <p:cNvSpPr txBox="1">
              <a:spLocks noChangeArrowheads="1"/>
            </p:cNvSpPr>
            <p:nvPr>
              <p:custDataLst>
                <p:tags r:id="rId6"/>
              </p:custDataLst>
            </p:nvPr>
          </p:nvSpPr>
          <p:spPr bwMode="auto">
            <a:xfrm>
              <a:off x="1000100" y="4929198"/>
              <a:ext cx="3071834" cy="369332"/>
            </a:xfrm>
            <a:prstGeom prst="rect">
              <a:avLst/>
            </a:prstGeom>
            <a:noFill/>
            <a:ln w="9525">
              <a:noFill/>
              <a:miter lim="800000"/>
            </a:ln>
          </p:spPr>
          <p:txBody>
            <a:bodyPr wrap="square">
              <a:spAutoFit/>
            </a:bodyPr>
            <a:lstStyle/>
            <a:p>
              <a:pPr marL="342900" indent="-342900"/>
              <a:r>
                <a:rPr lang="en-US" altLang="zh-CN" sz="1800" b="0" smtClean="0">
                  <a:latin typeface="Verdana" pitchFamily="34" charset="0"/>
                  <a:ea typeface="微软雅黑" pitchFamily="34" charset="-122"/>
                </a:rPr>
                <a:t>CCD</a:t>
              </a:r>
              <a:r>
                <a:rPr lang="zh-CN" altLang="en-US" sz="1800" b="0" smtClean="0">
                  <a:latin typeface="Verdana" pitchFamily="34" charset="0"/>
                  <a:ea typeface="微软雅黑" pitchFamily="34" charset="-122"/>
                </a:rPr>
                <a:t>网络摄像机低照度效果</a:t>
              </a:r>
              <a:endParaRPr lang="zh-CN" altLang="en-US" sz="1800" b="0">
                <a:latin typeface="Verdana" pitchFamily="34" charset="0"/>
                <a:ea typeface="微软雅黑" pitchFamily="34" charset="-122"/>
              </a:endParaRPr>
            </a:p>
          </p:txBody>
        </p:sp>
        <p:sp>
          <p:nvSpPr>
            <p:cNvPr id="36" name="TextBox 4"/>
            <p:cNvSpPr txBox="1">
              <a:spLocks noChangeArrowheads="1"/>
            </p:cNvSpPr>
            <p:nvPr>
              <p:custDataLst>
                <p:tags r:id="rId7"/>
              </p:custDataLst>
            </p:nvPr>
          </p:nvSpPr>
          <p:spPr bwMode="auto">
            <a:xfrm>
              <a:off x="5143504" y="4929198"/>
              <a:ext cx="3214710" cy="369332"/>
            </a:xfrm>
            <a:prstGeom prst="rect">
              <a:avLst/>
            </a:prstGeom>
            <a:noFill/>
            <a:ln w="9525">
              <a:noFill/>
              <a:miter lim="800000"/>
            </a:ln>
          </p:spPr>
          <p:txBody>
            <a:bodyPr wrap="square">
              <a:spAutoFit/>
            </a:bodyPr>
            <a:lstStyle/>
            <a:p>
              <a:pPr marL="342900" indent="-342900"/>
              <a:r>
                <a:rPr lang="en-US" altLang="zh-CN" sz="1800" b="0" smtClean="0">
                  <a:latin typeface="Verdana" pitchFamily="34" charset="0"/>
                  <a:ea typeface="微软雅黑" pitchFamily="34" charset="-122"/>
                </a:rPr>
                <a:t>CMOS</a:t>
              </a:r>
              <a:r>
                <a:rPr lang="zh-CN" altLang="en-US" sz="1800" b="0" smtClean="0">
                  <a:latin typeface="Verdana" pitchFamily="34" charset="0"/>
                  <a:ea typeface="微软雅黑" pitchFamily="34" charset="-122"/>
                </a:rPr>
                <a:t>网络摄像机低照度效果</a:t>
              </a:r>
              <a:endParaRPr lang="zh-CN" altLang="en-US" sz="1800" b="0">
                <a:latin typeface="Verdana" pitchFamily="34" charset="0"/>
                <a:ea typeface="微软雅黑" pitchFamily="34" charset="-122"/>
              </a:endParaRPr>
            </a:p>
          </p:txBody>
        </p:sp>
      </p:grpSp>
    </p:spTree>
    <p:extLst>
      <p:ext uri="{BB962C8B-B14F-4D97-AF65-F5344CB8AC3E}">
        <p14:creationId xmlns:p14="http://schemas.microsoft.com/office/powerpoint/2010/main" val="365387954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0">
  <p:cSld>
    <p:bg>
      <p:bgPr>
        <a:blipFill>
          <a:blip r:embed="rId1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网络高清产品</a:t>
            </a:r>
            <a:endParaRPr lang="zh-CN" altLang="en-US"/>
          </a:p>
        </p:txBody>
      </p:sp>
      <p:sp>
        <p:nvSpPr>
          <p:cNvPr id="7170" name="Rectangle 2"/>
          <p:cNvSpPr>
            <a:spLocks noChangeArrowheads="1"/>
          </p:cNvSpPr>
          <p:nvPr>
            <p:custDataLst>
              <p:tags r:id="rId3"/>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8"/>
          <p:cNvGrpSpPr/>
          <p:nvPr>
            <p:custDataLst>
              <p:tags r:id="rId4"/>
            </p:custDataLst>
          </p:nvPr>
        </p:nvGrpSpPr>
        <p:grpSpPr>
          <a:xfrm>
            <a:off x="285720" y="1520694"/>
            <a:ext cx="7072362" cy="428628"/>
            <a:chOff x="285720" y="928670"/>
            <a:chExt cx="7072362" cy="428628"/>
          </a:xfrm>
        </p:grpSpPr>
        <p:sp>
          <p:nvSpPr>
            <p:cNvPr id="10" name="圆角矩形 9"/>
            <p:cNvSpPr/>
            <p:nvPr>
              <p:custDataLst>
                <p:tags r:id="rId9"/>
              </p:custDataLst>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小区楼宇</a:t>
              </a:r>
              <a:endParaRPr lang="zh-CN" altLang="en-US" sz="2000">
                <a:solidFill>
                  <a:schemeClr val="tx1"/>
                </a:solidFill>
                <a:latin typeface="Verdana" pitchFamily="34" charset="0"/>
                <a:ea typeface="微软雅黑" pitchFamily="34" charset="-122"/>
              </a:endParaRPr>
            </a:p>
          </p:txBody>
        </p:sp>
        <p:sp>
          <p:nvSpPr>
            <p:cNvPr id="11" name="圆角矩形 10"/>
            <p:cNvSpPr/>
            <p:nvPr>
              <p:custDataLst>
                <p:tags r:id="rId10"/>
              </p:custDataLst>
            </p:nvPr>
          </p:nvSpPr>
          <p:spPr>
            <a:xfrm>
              <a:off x="5000628"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effectLst>
                    <a:outerShdw blurRad="38100" dist="38100" dir="2700000" algn="tl">
                      <a:srgbClr val="000000">
                        <a:alpha val="43137"/>
                      </a:srgbClr>
                    </a:outerShdw>
                  </a:effectLst>
                  <a:latin typeface="Verdana" pitchFamily="34" charset="0"/>
                  <a:ea typeface="微软雅黑" pitchFamily="34" charset="-122"/>
                </a:rPr>
                <a:t>平安城市</a:t>
              </a:r>
              <a:endParaRPr lang="zh-CN" altLang="en-US" sz="2000">
                <a:effectLst>
                  <a:outerShdw blurRad="38100" dist="38100" dir="2700000" algn="tl">
                    <a:srgbClr val="000000">
                      <a:alpha val="43137"/>
                    </a:srgbClr>
                  </a:outerShdw>
                </a:effectLst>
                <a:latin typeface="Verdana" pitchFamily="34" charset="0"/>
                <a:ea typeface="微软雅黑" pitchFamily="34" charset="-122"/>
              </a:endParaRPr>
            </a:p>
          </p:txBody>
        </p:sp>
        <p:sp>
          <p:nvSpPr>
            <p:cNvPr id="12" name="圆角矩形 11"/>
            <p:cNvSpPr/>
            <p:nvPr>
              <p:custDataLst>
                <p:tags r:id="rId11"/>
              </p:custDataLst>
            </p:nvPr>
          </p:nvSpPr>
          <p:spPr>
            <a:xfrm>
              <a:off x="2643174"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smtClean="0">
                  <a:solidFill>
                    <a:schemeClr val="tx1"/>
                  </a:solidFill>
                  <a:latin typeface="Verdana" pitchFamily="34" charset="0"/>
                  <a:ea typeface="微软雅黑" pitchFamily="34" charset="-122"/>
                </a:rPr>
                <a:t>金融网点</a:t>
              </a:r>
              <a:endParaRPr lang="zh-CN" altLang="en-US" sz="2000">
                <a:solidFill>
                  <a:schemeClr val="tx1"/>
                </a:solidFill>
                <a:latin typeface="Verdana" pitchFamily="34" charset="0"/>
                <a:ea typeface="微软雅黑" pitchFamily="34" charset="-122"/>
              </a:endParaRPr>
            </a:p>
          </p:txBody>
        </p:sp>
      </p:grpSp>
      <p:sp>
        <p:nvSpPr>
          <p:cNvPr id="118788" name="Rectangle 4"/>
          <p:cNvSpPr>
            <a:spLocks noChangeArrowheads="1"/>
          </p:cNvSpPr>
          <p:nvPr>
            <p:custDataLst>
              <p:tags r:id="rId5"/>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8790" name="Rectangle 6"/>
          <p:cNvSpPr>
            <a:spLocks noChangeArrowheads="1"/>
          </p:cNvSpPr>
          <p:nvPr>
            <p:custDataLst>
              <p:tags r:id="rId6"/>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8791" name="Rectangle 7"/>
          <p:cNvSpPr>
            <a:spLocks noChangeArrowheads="1"/>
          </p:cNvSpPr>
          <p:nvPr>
            <p:custDataLst>
              <p:tags r:id="rId7"/>
            </p:custDataLst>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Object 6"/>
          <p:cNvGraphicFramePr>
            <a:graphicFrameLocks noChangeAspect="1"/>
          </p:cNvGraphicFramePr>
          <p:nvPr>
            <p:custDataLst>
              <p:tags r:id="rId8"/>
            </p:custDataLst>
            <p:extLst>
              <p:ext uri="{D42A27DB-BD31-4B8C-83A1-F6EECF244321}">
                <p14:modId xmlns:p14="http://schemas.microsoft.com/office/powerpoint/2010/main" val="3021697924"/>
              </p:ext>
            </p:extLst>
          </p:nvPr>
        </p:nvGraphicFramePr>
        <p:xfrm>
          <a:off x="214282" y="2163636"/>
          <a:ext cx="8671876" cy="3857652"/>
        </p:xfrm>
        <a:graphic>
          <a:graphicData uri="http://schemas.openxmlformats.org/presentationml/2006/ole">
            <mc:AlternateContent xmlns:mc="http://schemas.openxmlformats.org/markup-compatibility/2006">
              <mc:Choice xmlns:v="urn:schemas-microsoft-com:vml" Requires="v">
                <p:oleObj spid="_x0000_s8194" name="Visio" r:id="rId14" imgW="0" imgH="0" progId="">
                  <p:embed/>
                </p:oleObj>
              </mc:Choice>
              <mc:Fallback>
                <p:oleObj name="Visio" r:id="rId14" imgW="0" imgH="0" progId="">
                  <p:embed/>
                  <p:pic>
                    <p:nvPicPr>
                      <p:cNvPr id="0" name="OLE substitute image"/>
                      <p:cNvPicPr/>
                      <p:nvPr/>
                    </p:nvPicPr>
                    <p:blipFill>
                      <a:blip r:embed="rId15">
                        <a:extLst>
                          <a:ext uri="{28A0092B-C50C-407E-A947-70E740481C1C}">
                            <a14:useLocalDpi xmlns:a14="http://schemas.microsoft.com/office/drawing/2010/main" val="0"/>
                          </a:ext>
                        </a:extLst>
                      </a:blip>
                      <a:stretch>
                        <a:fillRect/>
                      </a:stretch>
                    </p:blipFill>
                    <p:spPr>
                      <a:xfrm>
                        <a:off x="214282" y="2163636"/>
                        <a:ext cx="8671876" cy="3857652"/>
                      </a:xfrm>
                      <a:prstGeom prst="rect">
                        <a:avLst/>
                      </a:prstGeom>
                      <a:noFill/>
                      <a:ln w="9525">
                        <a:solidFill>
                          <a:srgbClr val="0000FF"/>
                        </a:solidFill>
                        <a:miter lim="800000"/>
                      </a:ln>
                    </p:spPr>
                  </p:pic>
                </p:oleObj>
              </mc:Fallback>
            </mc:AlternateContent>
          </a:graphicData>
        </a:graphic>
      </p:graphicFrame>
    </p:spTree>
    <p:extLst>
      <p:ext uri="{BB962C8B-B14F-4D97-AF65-F5344CB8AC3E}">
        <p14:creationId xmlns:p14="http://schemas.microsoft.com/office/powerpoint/2010/main" val="10768022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0">
  <p:cSld>
    <p:bg>
      <p:bgPr>
        <a:blipFill>
          <a:blip r:embed="rId4"/>
          <a:stretch>
            <a:fillRect/>
          </a:stretch>
        </a:blipFill>
        <a:effectLst/>
      </p:bgPr>
    </p:bg>
    <p:spTree>
      <p:nvGrpSpPr>
        <p:cNvPr id="1" name=""/>
        <p:cNvGrpSpPr/>
        <p:nvPr/>
      </p:nvGrpSpPr>
      <p:grpSpPr>
        <a:xfrm>
          <a:off x="0" y="0"/>
          <a:ext cx="0" cy="0"/>
          <a:chOff x="0" y="0"/>
          <a:chExt cx="0" cy="0"/>
        </a:xfrm>
      </p:grpSpPr>
      <p:pic>
        <p:nvPicPr>
          <p:cNvPr id="8194" name="Picture 4" descr="D:\09年年会海报\PPT模板\田振华PPT\1.jpg"/>
          <p:cNvPicPr>
            <a:picLocks noChangeAspect="1" noChangeArrowheads="1"/>
          </p:cNvPicPr>
          <p:nvPr>
            <p:custDataLst>
              <p:tags r:id="rId1"/>
            </p:custDataLst>
          </p:nvPr>
        </p:nvPicPr>
        <p:blipFill>
          <a:blip r:embed="rId5"/>
          <a:stretch>
            <a:fillRect/>
          </a:stretch>
        </p:blipFill>
        <p:spPr bwMode="auto">
          <a:xfrm>
            <a:off x="0" y="0"/>
            <a:ext cx="9144000" cy="6858000"/>
          </a:xfrm>
          <a:prstGeom prst="rect">
            <a:avLst/>
          </a:prstGeom>
          <a:noFill/>
          <a:ln w="9525">
            <a:noFill/>
            <a:miter lim="800000"/>
          </a:ln>
        </p:spPr>
      </p:pic>
    </p:spTree>
    <p:extLst>
      <p:ext uri="{BB962C8B-B14F-4D97-AF65-F5344CB8AC3E}">
        <p14:creationId xmlns:p14="http://schemas.microsoft.com/office/powerpoint/2010/main" val="323790470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a:blip r:embed="rId7"/>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mtClean="0"/>
              <a:t>清晰度</a:t>
            </a:r>
            <a:endParaRPr lang="zh-CN" altLang="en-US"/>
          </a:p>
        </p:txBody>
      </p:sp>
      <p:sp>
        <p:nvSpPr>
          <p:cNvPr id="3" name="内容占位符 2"/>
          <p:cNvSpPr>
            <a:spLocks noGrp="1"/>
          </p:cNvSpPr>
          <p:nvPr>
            <p:ph idx="1"/>
            <p:custDataLst>
              <p:tags r:id="rId2"/>
            </p:custDataLst>
          </p:nvPr>
        </p:nvSpPr>
        <p:spPr/>
        <p:txBody>
          <a:bodyPr/>
          <a:lstStyle/>
          <a:p>
            <a:r>
              <a:rPr lang="zh-CN" altLang="en-US" sz="1800" smtClean="0"/>
              <a:t>模拟摄像机清晰度用水平解析度</a:t>
            </a:r>
            <a:r>
              <a:rPr lang="en-US" altLang="zh-CN" sz="1800" smtClean="0"/>
              <a:t>(TVL)</a:t>
            </a:r>
            <a:r>
              <a:rPr lang="zh-CN" altLang="en-US" sz="1800" smtClean="0"/>
              <a:t>表示，常见的级别有</a:t>
            </a:r>
            <a:r>
              <a:rPr lang="en-US" altLang="zh-CN" sz="1800" smtClean="0"/>
              <a:t>420TVL</a:t>
            </a:r>
            <a:r>
              <a:rPr lang="zh-CN" altLang="en-US" sz="1800" smtClean="0"/>
              <a:t>、</a:t>
            </a:r>
            <a:r>
              <a:rPr lang="en-US" altLang="zh-CN" sz="1800" smtClean="0"/>
              <a:t>480TVL</a:t>
            </a:r>
            <a:r>
              <a:rPr lang="zh-CN" altLang="en-US" sz="1800" smtClean="0"/>
              <a:t>、</a:t>
            </a:r>
            <a:r>
              <a:rPr lang="en-US" altLang="zh-CN" sz="1800" smtClean="0"/>
              <a:t>540TVL</a:t>
            </a:r>
            <a:r>
              <a:rPr lang="zh-CN" altLang="en-US" sz="1800" smtClean="0"/>
              <a:t>、</a:t>
            </a:r>
            <a:r>
              <a:rPr lang="en-US" altLang="zh-CN" sz="1800" smtClean="0"/>
              <a:t>600TVL</a:t>
            </a:r>
            <a:r>
              <a:rPr lang="zh-CN" altLang="en-US" sz="1800" smtClean="0"/>
              <a:t>、</a:t>
            </a:r>
            <a:r>
              <a:rPr lang="en-US" altLang="zh-CN" sz="1800" smtClean="0"/>
              <a:t>650TVL</a:t>
            </a:r>
            <a:r>
              <a:rPr lang="zh-CN" altLang="en-US" sz="1800" smtClean="0"/>
              <a:t>、</a:t>
            </a:r>
            <a:r>
              <a:rPr lang="en-US" altLang="zh-CN" sz="1800" smtClean="0"/>
              <a:t>700TVL</a:t>
            </a:r>
            <a:r>
              <a:rPr lang="zh-CN" altLang="en-US" sz="1800" smtClean="0"/>
              <a:t>；</a:t>
            </a:r>
            <a:r>
              <a:rPr lang="en-US" altLang="zh-CN" sz="1800" smtClean="0"/>
              <a:t>600TVL</a:t>
            </a:r>
            <a:r>
              <a:rPr lang="zh-CN" altLang="en-US" sz="1800" smtClean="0"/>
              <a:t>以下的图像建议采用</a:t>
            </a:r>
            <a:r>
              <a:rPr lang="en-US" altLang="zh-CN" sz="1800" smtClean="0"/>
              <a:t>4CIF(704*576)</a:t>
            </a:r>
            <a:r>
              <a:rPr lang="zh-CN" altLang="en-US" sz="1800" smtClean="0"/>
              <a:t>编码，</a:t>
            </a:r>
            <a:r>
              <a:rPr lang="en-US" altLang="zh-CN" sz="1800" smtClean="0"/>
              <a:t>600</a:t>
            </a:r>
            <a:r>
              <a:rPr lang="zh-CN" altLang="en-US" sz="1800" smtClean="0"/>
              <a:t>以上的图像建议采用</a:t>
            </a:r>
            <a:r>
              <a:rPr lang="en-US" altLang="zh-CN" sz="1800" smtClean="0"/>
              <a:t>WD1(960*576)</a:t>
            </a:r>
            <a:r>
              <a:rPr lang="zh-CN" altLang="en-US" sz="1800" smtClean="0"/>
              <a:t>编码存储</a:t>
            </a:r>
          </a:p>
          <a:p>
            <a:r>
              <a:rPr lang="zh-CN" altLang="en-US" sz="1800" smtClean="0"/>
              <a:t>网络摄像机清晰度用像素表示，常见的级别有</a:t>
            </a:r>
            <a:r>
              <a:rPr lang="en-US" altLang="zh-CN" sz="1800" smtClean="0"/>
              <a:t>40</a:t>
            </a:r>
            <a:r>
              <a:rPr lang="zh-CN" altLang="en-US" sz="1800" smtClean="0"/>
              <a:t>万像素</a:t>
            </a:r>
            <a:r>
              <a:rPr lang="en-US" altLang="zh-CN" sz="1800" smtClean="0"/>
              <a:t>(VGA/4CIF)</a:t>
            </a:r>
            <a:r>
              <a:rPr lang="zh-CN" altLang="en-US" sz="1800" smtClean="0"/>
              <a:t>、</a:t>
            </a:r>
            <a:r>
              <a:rPr lang="en-US" altLang="zh-CN" sz="1800" smtClean="0"/>
              <a:t>130</a:t>
            </a:r>
            <a:r>
              <a:rPr lang="zh-CN" altLang="en-US" sz="1800" smtClean="0"/>
              <a:t>万像素</a:t>
            </a:r>
            <a:r>
              <a:rPr lang="en-US" altLang="zh-CN" sz="1800" smtClean="0"/>
              <a:t>(720P)</a:t>
            </a:r>
            <a:r>
              <a:rPr lang="zh-CN" altLang="en-US" sz="1800" smtClean="0"/>
              <a:t>、</a:t>
            </a:r>
            <a:r>
              <a:rPr lang="en-US" altLang="zh-CN" sz="1800" smtClean="0"/>
              <a:t>200</a:t>
            </a:r>
            <a:r>
              <a:rPr lang="zh-CN" altLang="en-US" sz="1800" smtClean="0"/>
              <a:t>万像素</a:t>
            </a:r>
            <a:r>
              <a:rPr lang="en-US" altLang="zh-CN" sz="1800" smtClean="0"/>
              <a:t>(1080P/UXGA)</a:t>
            </a:r>
            <a:r>
              <a:rPr lang="zh-CN" altLang="en-US" sz="1800" smtClean="0"/>
              <a:t>、</a:t>
            </a:r>
            <a:r>
              <a:rPr lang="en-US" altLang="zh-CN" sz="1800" smtClean="0"/>
              <a:t>300</a:t>
            </a:r>
            <a:r>
              <a:rPr lang="zh-CN" altLang="en-US" sz="1800" smtClean="0"/>
              <a:t>万像素、</a:t>
            </a:r>
            <a:r>
              <a:rPr lang="en-US" altLang="zh-CN" sz="1800" smtClean="0"/>
              <a:t>500</a:t>
            </a:r>
            <a:r>
              <a:rPr lang="zh-CN" altLang="en-US" sz="1800" smtClean="0"/>
              <a:t>万像素</a:t>
            </a:r>
            <a:endParaRPr lang="en-US" altLang="zh-CN" sz="1800" smtClean="0"/>
          </a:p>
        </p:txBody>
      </p:sp>
      <p:grpSp>
        <p:nvGrpSpPr>
          <p:cNvPr id="4" name="组合 5"/>
          <p:cNvGrpSpPr/>
          <p:nvPr>
            <p:custDataLst>
              <p:tags r:id="rId3"/>
            </p:custDataLst>
          </p:nvPr>
        </p:nvGrpSpPr>
        <p:grpSpPr>
          <a:xfrm>
            <a:off x="1506372" y="3086458"/>
            <a:ext cx="6066024" cy="3726918"/>
            <a:chOff x="1506372" y="2928934"/>
            <a:chExt cx="6066024" cy="3726918"/>
          </a:xfrm>
        </p:grpSpPr>
        <p:pic>
          <p:nvPicPr>
            <p:cNvPr id="8" name="图片 7" descr="图片2.png"/>
            <p:cNvPicPr/>
            <p:nvPr>
              <p:custDataLst>
                <p:tags r:id="rId4"/>
              </p:custDataLst>
            </p:nvPr>
          </p:nvPicPr>
          <p:blipFill>
            <a:blip r:embed="rId8"/>
            <a:stretch>
              <a:fillRect/>
            </a:stretch>
          </p:blipFill>
          <p:spPr>
            <a:xfrm>
              <a:off x="1506372" y="2928934"/>
              <a:ext cx="6066024" cy="3381375"/>
            </a:xfrm>
            <a:prstGeom prst="rect">
              <a:avLst/>
            </a:prstGeom>
          </p:spPr>
        </p:pic>
        <p:sp>
          <p:nvSpPr>
            <p:cNvPr id="9" name="TextBox 4"/>
            <p:cNvSpPr txBox="1">
              <a:spLocks noChangeArrowheads="1"/>
            </p:cNvSpPr>
            <p:nvPr>
              <p:custDataLst>
                <p:tags r:id="rId5"/>
              </p:custDataLst>
            </p:nvPr>
          </p:nvSpPr>
          <p:spPr bwMode="auto">
            <a:xfrm>
              <a:off x="3214678" y="6286520"/>
              <a:ext cx="2571768" cy="369332"/>
            </a:xfrm>
            <a:prstGeom prst="rect">
              <a:avLst/>
            </a:prstGeom>
            <a:noFill/>
            <a:ln w="9525">
              <a:noFill/>
              <a:miter lim="800000"/>
            </a:ln>
          </p:spPr>
          <p:txBody>
            <a:bodyPr wrap="square">
              <a:spAutoFit/>
            </a:bodyPr>
            <a:lstStyle/>
            <a:p>
              <a:pPr marL="342900" indent="-342900"/>
              <a:r>
                <a:rPr lang="zh-CN" altLang="en-US" sz="1800" b="0" smtClean="0">
                  <a:latin typeface="Verdana" pitchFamily="34" charset="0"/>
                  <a:ea typeface="微软雅黑" pitchFamily="34" charset="-122"/>
                </a:rPr>
                <a:t>不同像素级别图像对比</a:t>
              </a:r>
              <a:endParaRPr lang="zh-CN" altLang="en-US" sz="1800" b="0">
                <a:latin typeface="Verdana" pitchFamily="34" charset="0"/>
                <a:ea typeface="微软雅黑" pitchFamily="34" charset="-122"/>
              </a:endParaRPr>
            </a:p>
          </p:txBody>
        </p:sp>
      </p:grpSp>
    </p:spTree>
    <p:extLst>
      <p:ext uri="{BB962C8B-B14F-4D97-AF65-F5344CB8AC3E}">
        <p14:creationId xmlns:p14="http://schemas.microsoft.com/office/powerpoint/2010/main" val="296196067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11.28"/>
  <p:tag name="AS_TITLE" val="Aspose.Slides for .NET 4.0"/>
  <p:tag name="AS_VERSION" val="16.11.0.0"/>
</p:tagLst>
</file>

<file path=ppt/tags/tag10.xml><?xml version="1.0" encoding="utf-8"?>
<p:tagLst xmlns:a="http://schemas.openxmlformats.org/drawingml/2006/main" xmlns:r="http://schemas.openxmlformats.org/officeDocument/2006/relationships" xmlns:p="http://schemas.openxmlformats.org/presentationml/2006/main">
  <p:tag name="AS_UNIQUEID" val="850"/>
</p:tagLst>
</file>

<file path=ppt/tags/tag100.xml><?xml version="1.0" encoding="utf-8"?>
<p:tagLst xmlns:a="http://schemas.openxmlformats.org/drawingml/2006/main" xmlns:r="http://schemas.openxmlformats.org/officeDocument/2006/relationships" xmlns:p="http://schemas.openxmlformats.org/presentationml/2006/main">
  <p:tag name="AS_UNIQUEID" val="968"/>
</p:tagLst>
</file>

<file path=ppt/tags/tag1000.xml><?xml version="1.0" encoding="utf-8"?>
<p:tagLst xmlns:a="http://schemas.openxmlformats.org/drawingml/2006/main" xmlns:r="http://schemas.openxmlformats.org/officeDocument/2006/relationships" xmlns:p="http://schemas.openxmlformats.org/presentationml/2006/main">
  <p:tag name="AS_UNIQUEID" val="774"/>
</p:tagLst>
</file>

<file path=ppt/tags/tag1001.xml><?xml version="1.0" encoding="utf-8"?>
<p:tagLst xmlns:a="http://schemas.openxmlformats.org/drawingml/2006/main" xmlns:r="http://schemas.openxmlformats.org/officeDocument/2006/relationships" xmlns:p="http://schemas.openxmlformats.org/presentationml/2006/main">
  <p:tag name="AS_UNIQUEID" val="775"/>
</p:tagLst>
</file>

<file path=ppt/tags/tag1002.xml><?xml version="1.0" encoding="utf-8"?>
<p:tagLst xmlns:a="http://schemas.openxmlformats.org/drawingml/2006/main" xmlns:r="http://schemas.openxmlformats.org/officeDocument/2006/relationships" xmlns:p="http://schemas.openxmlformats.org/presentationml/2006/main">
  <p:tag name="AS_UNIQUEID" val="779"/>
</p:tagLst>
</file>

<file path=ppt/tags/tag1003.xml><?xml version="1.0" encoding="utf-8"?>
<p:tagLst xmlns:a="http://schemas.openxmlformats.org/drawingml/2006/main" xmlns:r="http://schemas.openxmlformats.org/officeDocument/2006/relationships" xmlns:p="http://schemas.openxmlformats.org/presentationml/2006/main">
  <p:tag name="AS_UNIQUEID" val="780"/>
</p:tagLst>
</file>

<file path=ppt/tags/tag1004.xml><?xml version="1.0" encoding="utf-8"?>
<p:tagLst xmlns:a="http://schemas.openxmlformats.org/drawingml/2006/main" xmlns:r="http://schemas.openxmlformats.org/officeDocument/2006/relationships" xmlns:p="http://schemas.openxmlformats.org/presentationml/2006/main">
  <p:tag name="AS_UNIQUEID" val="776"/>
</p:tagLst>
</file>

<file path=ppt/tags/tag1005.xml><?xml version="1.0" encoding="utf-8"?>
<p:tagLst xmlns:a="http://schemas.openxmlformats.org/drawingml/2006/main" xmlns:r="http://schemas.openxmlformats.org/officeDocument/2006/relationships" xmlns:p="http://schemas.openxmlformats.org/presentationml/2006/main">
  <p:tag name="AS_UNIQUEID" val="777"/>
</p:tagLst>
</file>

<file path=ppt/tags/tag1006.xml><?xml version="1.0" encoding="utf-8"?>
<p:tagLst xmlns:a="http://schemas.openxmlformats.org/drawingml/2006/main" xmlns:r="http://schemas.openxmlformats.org/officeDocument/2006/relationships" xmlns:p="http://schemas.openxmlformats.org/presentationml/2006/main">
  <p:tag name="AS_UNIQUEID" val="778"/>
</p:tagLst>
</file>

<file path=ppt/tags/tag1007.xml><?xml version="1.0" encoding="utf-8"?>
<p:tagLst xmlns:a="http://schemas.openxmlformats.org/drawingml/2006/main" xmlns:r="http://schemas.openxmlformats.org/officeDocument/2006/relationships" xmlns:p="http://schemas.openxmlformats.org/presentationml/2006/main">
  <p:tag name="AS_UNIQUEID" val="782"/>
</p:tagLst>
</file>

<file path=ppt/tags/tag1008.xml><?xml version="1.0" encoding="utf-8"?>
<p:tagLst xmlns:a="http://schemas.openxmlformats.org/drawingml/2006/main" xmlns:r="http://schemas.openxmlformats.org/officeDocument/2006/relationships" xmlns:p="http://schemas.openxmlformats.org/presentationml/2006/main">
  <p:tag name="AS_UNIQUEID" val="783"/>
</p:tagLst>
</file>

<file path=ppt/tags/tag1009.xml><?xml version="1.0" encoding="utf-8"?>
<p:tagLst xmlns:a="http://schemas.openxmlformats.org/drawingml/2006/main" xmlns:r="http://schemas.openxmlformats.org/officeDocument/2006/relationships" xmlns:p="http://schemas.openxmlformats.org/presentationml/2006/main">
  <p:tag name="AS_UNIQUEID" val="787"/>
</p:tagLst>
</file>

<file path=ppt/tags/tag101.xml><?xml version="1.0" encoding="utf-8"?>
<p:tagLst xmlns:a="http://schemas.openxmlformats.org/drawingml/2006/main" xmlns:r="http://schemas.openxmlformats.org/officeDocument/2006/relationships" xmlns:p="http://schemas.openxmlformats.org/presentationml/2006/main">
  <p:tag name="AS_UNIQUEID" val="959"/>
</p:tagLst>
</file>

<file path=ppt/tags/tag1010.xml><?xml version="1.0" encoding="utf-8"?>
<p:tagLst xmlns:a="http://schemas.openxmlformats.org/drawingml/2006/main" xmlns:r="http://schemas.openxmlformats.org/officeDocument/2006/relationships" xmlns:p="http://schemas.openxmlformats.org/presentationml/2006/main">
  <p:tag name="AS_UNIQUEID" val="788"/>
</p:tagLst>
</file>

<file path=ppt/tags/tag1011.xml><?xml version="1.0" encoding="utf-8"?>
<p:tagLst xmlns:a="http://schemas.openxmlformats.org/drawingml/2006/main" xmlns:r="http://schemas.openxmlformats.org/officeDocument/2006/relationships" xmlns:p="http://schemas.openxmlformats.org/presentationml/2006/main">
  <p:tag name="AS_UNIQUEID" val="784"/>
</p:tagLst>
</file>

<file path=ppt/tags/tag1012.xml><?xml version="1.0" encoding="utf-8"?>
<p:tagLst xmlns:a="http://schemas.openxmlformats.org/drawingml/2006/main" xmlns:r="http://schemas.openxmlformats.org/officeDocument/2006/relationships" xmlns:p="http://schemas.openxmlformats.org/presentationml/2006/main">
  <p:tag name="AS_UNIQUEID" val="785"/>
</p:tagLst>
</file>

<file path=ppt/tags/tag1013.xml><?xml version="1.0" encoding="utf-8"?>
<p:tagLst xmlns:a="http://schemas.openxmlformats.org/drawingml/2006/main" xmlns:r="http://schemas.openxmlformats.org/officeDocument/2006/relationships" xmlns:p="http://schemas.openxmlformats.org/presentationml/2006/main">
  <p:tag name="AS_UNIQUEID" val="786"/>
</p:tagLst>
</file>

<file path=ppt/tags/tag1014.xml><?xml version="1.0" encoding="utf-8"?>
<p:tagLst xmlns:a="http://schemas.openxmlformats.org/drawingml/2006/main" xmlns:r="http://schemas.openxmlformats.org/officeDocument/2006/relationships" xmlns:p="http://schemas.openxmlformats.org/presentationml/2006/main">
  <p:tag name="AS_UNIQUEID" val="790"/>
</p:tagLst>
</file>

<file path=ppt/tags/tag1015.xml><?xml version="1.0" encoding="utf-8"?>
<p:tagLst xmlns:a="http://schemas.openxmlformats.org/drawingml/2006/main" xmlns:r="http://schemas.openxmlformats.org/officeDocument/2006/relationships" xmlns:p="http://schemas.openxmlformats.org/presentationml/2006/main">
  <p:tag name="AS_UNIQUEID" val="791"/>
</p:tagLst>
</file>

<file path=ppt/tags/tag1016.xml><?xml version="1.0" encoding="utf-8"?>
<p:tagLst xmlns:a="http://schemas.openxmlformats.org/drawingml/2006/main" xmlns:r="http://schemas.openxmlformats.org/officeDocument/2006/relationships" xmlns:p="http://schemas.openxmlformats.org/presentationml/2006/main">
  <p:tag name="AS_UNIQUEID" val="792"/>
</p:tagLst>
</file>

<file path=ppt/tags/tag1017.xml><?xml version="1.0" encoding="utf-8"?>
<p:tagLst xmlns:a="http://schemas.openxmlformats.org/drawingml/2006/main" xmlns:r="http://schemas.openxmlformats.org/officeDocument/2006/relationships" xmlns:p="http://schemas.openxmlformats.org/presentationml/2006/main">
  <p:tag name="AS_UNIQUEID" val="796"/>
</p:tagLst>
</file>

<file path=ppt/tags/tag1018.xml><?xml version="1.0" encoding="utf-8"?>
<p:tagLst xmlns:a="http://schemas.openxmlformats.org/drawingml/2006/main" xmlns:r="http://schemas.openxmlformats.org/officeDocument/2006/relationships" xmlns:p="http://schemas.openxmlformats.org/presentationml/2006/main">
  <p:tag name="AS_UNIQUEID" val="793"/>
</p:tagLst>
</file>

<file path=ppt/tags/tag1019.xml><?xml version="1.0" encoding="utf-8"?>
<p:tagLst xmlns:a="http://schemas.openxmlformats.org/drawingml/2006/main" xmlns:r="http://schemas.openxmlformats.org/officeDocument/2006/relationships" xmlns:p="http://schemas.openxmlformats.org/presentationml/2006/main">
  <p:tag name="AS_UNIQUEID" val="794"/>
</p:tagLst>
</file>

<file path=ppt/tags/tag102.xml><?xml version="1.0" encoding="utf-8"?>
<p:tagLst xmlns:a="http://schemas.openxmlformats.org/drawingml/2006/main" xmlns:r="http://schemas.openxmlformats.org/officeDocument/2006/relationships" xmlns:p="http://schemas.openxmlformats.org/presentationml/2006/main">
  <p:tag name="AS_UNIQUEID" val="960"/>
</p:tagLst>
</file>

<file path=ppt/tags/tag1020.xml><?xml version="1.0" encoding="utf-8"?>
<p:tagLst xmlns:a="http://schemas.openxmlformats.org/drawingml/2006/main" xmlns:r="http://schemas.openxmlformats.org/officeDocument/2006/relationships" xmlns:p="http://schemas.openxmlformats.org/presentationml/2006/main">
  <p:tag name="AS_UNIQUEID" val="795"/>
</p:tagLst>
</file>

<file path=ppt/tags/tag1021.xml><?xml version="1.0" encoding="utf-8"?>
<p:tagLst xmlns:a="http://schemas.openxmlformats.org/drawingml/2006/main" xmlns:r="http://schemas.openxmlformats.org/officeDocument/2006/relationships" xmlns:p="http://schemas.openxmlformats.org/presentationml/2006/main">
  <p:tag name="AS_UNIQUEID" val="798"/>
</p:tagLst>
</file>

<file path=ppt/tags/tag1022.xml><?xml version="1.0" encoding="utf-8"?>
<p:tagLst xmlns:a="http://schemas.openxmlformats.org/drawingml/2006/main" xmlns:r="http://schemas.openxmlformats.org/officeDocument/2006/relationships" xmlns:p="http://schemas.openxmlformats.org/presentationml/2006/main">
  <p:tag name="AS_UNIQUEID" val="799"/>
</p:tagLst>
</file>

<file path=ppt/tags/tag1023.xml><?xml version="1.0" encoding="utf-8"?>
<p:tagLst xmlns:a="http://schemas.openxmlformats.org/drawingml/2006/main" xmlns:r="http://schemas.openxmlformats.org/officeDocument/2006/relationships" xmlns:p="http://schemas.openxmlformats.org/presentationml/2006/main">
  <p:tag name="AS_UNIQUEID" val="800"/>
</p:tagLst>
</file>

<file path=ppt/tags/tag1024.xml><?xml version="1.0" encoding="utf-8"?>
<p:tagLst xmlns:a="http://schemas.openxmlformats.org/drawingml/2006/main" xmlns:r="http://schemas.openxmlformats.org/officeDocument/2006/relationships" xmlns:p="http://schemas.openxmlformats.org/presentationml/2006/main">
  <p:tag name="AS_UNIQUEID" val="801"/>
</p:tagLst>
</file>

<file path=ppt/tags/tag1025.xml><?xml version="1.0" encoding="utf-8"?>
<p:tagLst xmlns:a="http://schemas.openxmlformats.org/drawingml/2006/main" xmlns:r="http://schemas.openxmlformats.org/officeDocument/2006/relationships" xmlns:p="http://schemas.openxmlformats.org/presentationml/2006/main">
  <p:tag name="AS_UNIQUEID" val="802"/>
</p:tagLst>
</file>

<file path=ppt/tags/tag1026.xml><?xml version="1.0" encoding="utf-8"?>
<p:tagLst xmlns:a="http://schemas.openxmlformats.org/drawingml/2006/main" xmlns:r="http://schemas.openxmlformats.org/officeDocument/2006/relationships" xmlns:p="http://schemas.openxmlformats.org/presentationml/2006/main">
  <p:tag name="AS_UNIQUEID" val="803"/>
</p:tagLst>
</file>

<file path=ppt/tags/tag1027.xml><?xml version="1.0" encoding="utf-8"?>
<p:tagLst xmlns:a="http://schemas.openxmlformats.org/drawingml/2006/main" xmlns:r="http://schemas.openxmlformats.org/officeDocument/2006/relationships" xmlns:p="http://schemas.openxmlformats.org/presentationml/2006/main">
  <p:tag name="AS_UNIQUEID" val="804"/>
</p:tagLst>
</file>

<file path=ppt/tags/tag1028.xml><?xml version="1.0" encoding="utf-8"?>
<p:tagLst xmlns:a="http://schemas.openxmlformats.org/drawingml/2006/main" xmlns:r="http://schemas.openxmlformats.org/officeDocument/2006/relationships" xmlns:p="http://schemas.openxmlformats.org/presentationml/2006/main">
  <p:tag name="AS_UNIQUEID" val="805"/>
</p:tagLst>
</file>

<file path=ppt/tags/tag1029.xml><?xml version="1.0" encoding="utf-8"?>
<p:tagLst xmlns:a="http://schemas.openxmlformats.org/drawingml/2006/main" xmlns:r="http://schemas.openxmlformats.org/officeDocument/2006/relationships" xmlns:p="http://schemas.openxmlformats.org/presentationml/2006/main">
  <p:tag name="AS_UNIQUEID" val="806"/>
</p:tagLst>
</file>

<file path=ppt/tags/tag103.xml><?xml version="1.0" encoding="utf-8"?>
<p:tagLst xmlns:a="http://schemas.openxmlformats.org/drawingml/2006/main" xmlns:r="http://schemas.openxmlformats.org/officeDocument/2006/relationships" xmlns:p="http://schemas.openxmlformats.org/presentationml/2006/main">
  <p:tag name="AS_UNIQUEID" val="961"/>
</p:tagLst>
</file>

<file path=ppt/tags/tag1030.xml><?xml version="1.0" encoding="utf-8"?>
<p:tagLst xmlns:a="http://schemas.openxmlformats.org/drawingml/2006/main" xmlns:r="http://schemas.openxmlformats.org/officeDocument/2006/relationships" xmlns:p="http://schemas.openxmlformats.org/presentationml/2006/main">
  <p:tag name="AS_UNIQUEID" val="807"/>
</p:tagLst>
</file>

<file path=ppt/tags/tag1031.xml><?xml version="1.0" encoding="utf-8"?>
<p:tagLst xmlns:a="http://schemas.openxmlformats.org/drawingml/2006/main" xmlns:r="http://schemas.openxmlformats.org/officeDocument/2006/relationships" xmlns:p="http://schemas.openxmlformats.org/presentationml/2006/main">
  <p:tag name="AS_UNIQUEID" val="808"/>
</p:tagLst>
</file>

<file path=ppt/tags/tag1032.xml><?xml version="1.0" encoding="utf-8"?>
<p:tagLst xmlns:a="http://schemas.openxmlformats.org/drawingml/2006/main" xmlns:r="http://schemas.openxmlformats.org/officeDocument/2006/relationships" xmlns:p="http://schemas.openxmlformats.org/presentationml/2006/main">
  <p:tag name="AS_UNIQUEID" val="809"/>
</p:tagLst>
</file>

<file path=ppt/tags/tag1033.xml><?xml version="1.0" encoding="utf-8"?>
<p:tagLst xmlns:a="http://schemas.openxmlformats.org/drawingml/2006/main" xmlns:r="http://schemas.openxmlformats.org/officeDocument/2006/relationships" xmlns:p="http://schemas.openxmlformats.org/presentationml/2006/main">
  <p:tag name="AS_UNIQUEID" val="810"/>
</p:tagLst>
</file>

<file path=ppt/tags/tag1034.xml><?xml version="1.0" encoding="utf-8"?>
<p:tagLst xmlns:a="http://schemas.openxmlformats.org/drawingml/2006/main" xmlns:r="http://schemas.openxmlformats.org/officeDocument/2006/relationships" xmlns:p="http://schemas.openxmlformats.org/presentationml/2006/main">
  <p:tag name="AS_UNIQUEID" val="811"/>
</p:tagLst>
</file>

<file path=ppt/tags/tag1035.xml><?xml version="1.0" encoding="utf-8"?>
<p:tagLst xmlns:a="http://schemas.openxmlformats.org/drawingml/2006/main" xmlns:r="http://schemas.openxmlformats.org/officeDocument/2006/relationships" xmlns:p="http://schemas.openxmlformats.org/presentationml/2006/main">
  <p:tag name="AS_UNIQUEID" val="812"/>
</p:tagLst>
</file>

<file path=ppt/tags/tag1036.xml><?xml version="1.0" encoding="utf-8"?>
<p:tagLst xmlns:a="http://schemas.openxmlformats.org/drawingml/2006/main" xmlns:r="http://schemas.openxmlformats.org/officeDocument/2006/relationships" xmlns:p="http://schemas.openxmlformats.org/presentationml/2006/main">
  <p:tag name="AS_UNIQUEID" val="813"/>
</p:tagLst>
</file>

<file path=ppt/tags/tag1037.xml><?xml version="1.0" encoding="utf-8"?>
<p:tagLst xmlns:a="http://schemas.openxmlformats.org/drawingml/2006/main" xmlns:r="http://schemas.openxmlformats.org/officeDocument/2006/relationships" xmlns:p="http://schemas.openxmlformats.org/presentationml/2006/main">
  <p:tag name="AS_UNIQUEID" val="814"/>
</p:tagLst>
</file>

<file path=ppt/tags/tag1038.xml><?xml version="1.0" encoding="utf-8"?>
<p:tagLst xmlns:a="http://schemas.openxmlformats.org/drawingml/2006/main" xmlns:r="http://schemas.openxmlformats.org/officeDocument/2006/relationships" xmlns:p="http://schemas.openxmlformats.org/presentationml/2006/main">
  <p:tag name="AS_UNIQUEID" val="815"/>
</p:tagLst>
</file>

<file path=ppt/tags/tag1039.xml><?xml version="1.0" encoding="utf-8"?>
<p:tagLst xmlns:a="http://schemas.openxmlformats.org/drawingml/2006/main" xmlns:r="http://schemas.openxmlformats.org/officeDocument/2006/relationships" xmlns:p="http://schemas.openxmlformats.org/presentationml/2006/main">
  <p:tag name="AS_UNIQUEID" val="816"/>
</p:tagLst>
</file>

<file path=ppt/tags/tag104.xml><?xml version="1.0" encoding="utf-8"?>
<p:tagLst xmlns:a="http://schemas.openxmlformats.org/drawingml/2006/main" xmlns:r="http://schemas.openxmlformats.org/officeDocument/2006/relationships" xmlns:p="http://schemas.openxmlformats.org/presentationml/2006/main">
  <p:tag name="AS_UNIQUEID" val="974"/>
</p:tagLst>
</file>

<file path=ppt/tags/tag1040.xml><?xml version="1.0" encoding="utf-8"?>
<p:tagLst xmlns:a="http://schemas.openxmlformats.org/drawingml/2006/main" xmlns:r="http://schemas.openxmlformats.org/officeDocument/2006/relationships" xmlns:p="http://schemas.openxmlformats.org/presentationml/2006/main">
  <p:tag name="AS_UNIQUEID" val="817"/>
</p:tagLst>
</file>

<file path=ppt/tags/tag1041.xml><?xml version="1.0" encoding="utf-8"?>
<p:tagLst xmlns:a="http://schemas.openxmlformats.org/drawingml/2006/main" xmlns:r="http://schemas.openxmlformats.org/officeDocument/2006/relationships" xmlns:p="http://schemas.openxmlformats.org/presentationml/2006/main">
  <p:tag name="AS_UNIQUEID" val="818"/>
</p:tagLst>
</file>

<file path=ppt/tags/tag1042.xml><?xml version="1.0" encoding="utf-8"?>
<p:tagLst xmlns:a="http://schemas.openxmlformats.org/drawingml/2006/main" xmlns:r="http://schemas.openxmlformats.org/officeDocument/2006/relationships" xmlns:p="http://schemas.openxmlformats.org/presentationml/2006/main">
  <p:tag name="AS_UNIQUEID" val="820"/>
</p:tagLst>
</file>

<file path=ppt/tags/tag1043.xml><?xml version="1.0" encoding="utf-8"?>
<p:tagLst xmlns:a="http://schemas.openxmlformats.org/drawingml/2006/main" xmlns:r="http://schemas.openxmlformats.org/officeDocument/2006/relationships" xmlns:p="http://schemas.openxmlformats.org/presentationml/2006/main">
  <p:tag name="AS_UNIQUEID" val="821"/>
</p:tagLst>
</file>

<file path=ppt/tags/tag1044.xml><?xml version="1.0" encoding="utf-8"?>
<p:tagLst xmlns:a="http://schemas.openxmlformats.org/drawingml/2006/main" xmlns:r="http://schemas.openxmlformats.org/officeDocument/2006/relationships" xmlns:p="http://schemas.openxmlformats.org/presentationml/2006/main">
  <p:tag name="AS_UNIQUEID" val="822"/>
</p:tagLst>
</file>

<file path=ppt/tags/tag1045.xml><?xml version="1.0" encoding="utf-8"?>
<p:tagLst xmlns:a="http://schemas.openxmlformats.org/drawingml/2006/main" xmlns:r="http://schemas.openxmlformats.org/officeDocument/2006/relationships" xmlns:p="http://schemas.openxmlformats.org/presentationml/2006/main">
  <p:tag name="AS_UNIQUEID" val="823"/>
</p:tagLst>
</file>

<file path=ppt/tags/tag1046.xml><?xml version="1.0" encoding="utf-8"?>
<p:tagLst xmlns:a="http://schemas.openxmlformats.org/drawingml/2006/main" xmlns:r="http://schemas.openxmlformats.org/officeDocument/2006/relationships" xmlns:p="http://schemas.openxmlformats.org/presentationml/2006/main">
  <p:tag name="AS_UNIQUEID" val="827"/>
</p:tagLst>
</file>

<file path=ppt/tags/tag1047.xml><?xml version="1.0" encoding="utf-8"?>
<p:tagLst xmlns:a="http://schemas.openxmlformats.org/drawingml/2006/main" xmlns:r="http://schemas.openxmlformats.org/officeDocument/2006/relationships" xmlns:p="http://schemas.openxmlformats.org/presentationml/2006/main">
  <p:tag name="AS_UNIQUEID" val="828"/>
</p:tagLst>
</file>

<file path=ppt/tags/tag1048.xml><?xml version="1.0" encoding="utf-8"?>
<p:tagLst xmlns:a="http://schemas.openxmlformats.org/drawingml/2006/main" xmlns:r="http://schemas.openxmlformats.org/officeDocument/2006/relationships" xmlns:p="http://schemas.openxmlformats.org/presentationml/2006/main">
  <p:tag name="AS_UNIQUEID" val="824"/>
</p:tagLst>
</file>

<file path=ppt/tags/tag1049.xml><?xml version="1.0" encoding="utf-8"?>
<p:tagLst xmlns:a="http://schemas.openxmlformats.org/drawingml/2006/main" xmlns:r="http://schemas.openxmlformats.org/officeDocument/2006/relationships" xmlns:p="http://schemas.openxmlformats.org/presentationml/2006/main">
  <p:tag name="AS_UNIQUEID" val="825"/>
</p:tagLst>
</file>

<file path=ppt/tags/tag105.xml><?xml version="1.0" encoding="utf-8"?>
<p:tagLst xmlns:a="http://schemas.openxmlformats.org/drawingml/2006/main" xmlns:r="http://schemas.openxmlformats.org/officeDocument/2006/relationships" xmlns:p="http://schemas.openxmlformats.org/presentationml/2006/main">
  <p:tag name="AS_UNIQUEID" val="975"/>
</p:tagLst>
</file>

<file path=ppt/tags/tag1050.xml><?xml version="1.0" encoding="utf-8"?>
<p:tagLst xmlns:a="http://schemas.openxmlformats.org/drawingml/2006/main" xmlns:r="http://schemas.openxmlformats.org/officeDocument/2006/relationships" xmlns:p="http://schemas.openxmlformats.org/presentationml/2006/main">
  <p:tag name="AS_UNIQUEID" val="826"/>
</p:tagLst>
</file>

<file path=ppt/tags/tag1051.xml><?xml version="1.0" encoding="utf-8"?>
<p:tagLst xmlns:a="http://schemas.openxmlformats.org/drawingml/2006/main" xmlns:r="http://schemas.openxmlformats.org/officeDocument/2006/relationships" xmlns:p="http://schemas.openxmlformats.org/presentationml/2006/main">
  <p:tag name="AS_UNIQUEID" val="830"/>
</p:tagLst>
</file>

<file path=ppt/tags/tag1052.xml><?xml version="1.0" encoding="utf-8"?>
<p:tagLst xmlns:a="http://schemas.openxmlformats.org/drawingml/2006/main" xmlns:r="http://schemas.openxmlformats.org/officeDocument/2006/relationships" xmlns:p="http://schemas.openxmlformats.org/presentationml/2006/main">
  <p:tag name="AS_UNIQUEID" val="831"/>
</p:tagLst>
</file>

<file path=ppt/tags/tag1053.xml><?xml version="1.0" encoding="utf-8"?>
<p:tagLst xmlns:a="http://schemas.openxmlformats.org/drawingml/2006/main" xmlns:r="http://schemas.openxmlformats.org/officeDocument/2006/relationships" xmlns:p="http://schemas.openxmlformats.org/presentationml/2006/main">
  <p:tag name="AS_UNIQUEID" val="832"/>
</p:tagLst>
</file>

<file path=ppt/tags/tag1054.xml><?xml version="1.0" encoding="utf-8"?>
<p:tagLst xmlns:a="http://schemas.openxmlformats.org/drawingml/2006/main" xmlns:r="http://schemas.openxmlformats.org/officeDocument/2006/relationships" xmlns:p="http://schemas.openxmlformats.org/presentationml/2006/main">
  <p:tag name="AS_UNIQUEID" val="836"/>
</p:tagLst>
</file>

<file path=ppt/tags/tag1055.xml><?xml version="1.0" encoding="utf-8"?>
<p:tagLst xmlns:a="http://schemas.openxmlformats.org/drawingml/2006/main" xmlns:r="http://schemas.openxmlformats.org/officeDocument/2006/relationships" xmlns:p="http://schemas.openxmlformats.org/presentationml/2006/main">
  <p:tag name="AS_UNIQUEID" val="837"/>
</p:tagLst>
</file>

<file path=ppt/tags/tag1056.xml><?xml version="1.0" encoding="utf-8"?>
<p:tagLst xmlns:a="http://schemas.openxmlformats.org/drawingml/2006/main" xmlns:r="http://schemas.openxmlformats.org/officeDocument/2006/relationships" xmlns:p="http://schemas.openxmlformats.org/presentationml/2006/main">
  <p:tag name="AS_UNIQUEID" val="838"/>
</p:tagLst>
</file>

<file path=ppt/tags/tag1057.xml><?xml version="1.0" encoding="utf-8"?>
<p:tagLst xmlns:a="http://schemas.openxmlformats.org/drawingml/2006/main" xmlns:r="http://schemas.openxmlformats.org/officeDocument/2006/relationships" xmlns:p="http://schemas.openxmlformats.org/presentationml/2006/main">
  <p:tag name="AS_UNIQUEID" val="839"/>
</p:tagLst>
</file>

<file path=ppt/tags/tag1058.xml><?xml version="1.0" encoding="utf-8"?>
<p:tagLst xmlns:a="http://schemas.openxmlformats.org/drawingml/2006/main" xmlns:r="http://schemas.openxmlformats.org/officeDocument/2006/relationships" xmlns:p="http://schemas.openxmlformats.org/presentationml/2006/main">
  <p:tag name="AS_UNIQUEID" val="833"/>
</p:tagLst>
</file>

<file path=ppt/tags/tag1059.xml><?xml version="1.0" encoding="utf-8"?>
<p:tagLst xmlns:a="http://schemas.openxmlformats.org/drawingml/2006/main" xmlns:r="http://schemas.openxmlformats.org/officeDocument/2006/relationships" xmlns:p="http://schemas.openxmlformats.org/presentationml/2006/main">
  <p:tag name="AS_UNIQUEID" val="834"/>
</p:tagLst>
</file>

<file path=ppt/tags/tag106.xml><?xml version="1.0" encoding="utf-8"?>
<p:tagLst xmlns:a="http://schemas.openxmlformats.org/drawingml/2006/main" xmlns:r="http://schemas.openxmlformats.org/officeDocument/2006/relationships" xmlns:p="http://schemas.openxmlformats.org/presentationml/2006/main">
  <p:tag name="AS_UNIQUEID" val="976"/>
</p:tagLst>
</file>

<file path=ppt/tags/tag1060.xml><?xml version="1.0" encoding="utf-8"?>
<p:tagLst xmlns:a="http://schemas.openxmlformats.org/drawingml/2006/main" xmlns:r="http://schemas.openxmlformats.org/officeDocument/2006/relationships" xmlns:p="http://schemas.openxmlformats.org/presentationml/2006/main">
  <p:tag name="AS_UNIQUEID" val="835"/>
</p:tagLst>
</file>

<file path=ppt/tags/tag1061.xml><?xml version="1.0" encoding="utf-8"?>
<p:tagLst xmlns:a="http://schemas.openxmlformats.org/drawingml/2006/main" xmlns:r="http://schemas.openxmlformats.org/officeDocument/2006/relationships" xmlns:p="http://schemas.openxmlformats.org/presentationml/2006/main">
  <p:tag name="AS_UNIQUEID" val="845"/>
</p:tagLst>
</file>

<file path=ppt/tags/tag1062.xml><?xml version="1.0" encoding="utf-8"?>
<p:tagLst xmlns:a="http://schemas.openxmlformats.org/drawingml/2006/main" xmlns:r="http://schemas.openxmlformats.org/officeDocument/2006/relationships" xmlns:p="http://schemas.openxmlformats.org/presentationml/2006/main">
  <p:tag name="AS_UNIQUEID" val="841"/>
</p:tagLst>
</file>

<file path=ppt/tags/tag1063.xml><?xml version="1.0" encoding="utf-8"?>
<p:tagLst xmlns:a="http://schemas.openxmlformats.org/drawingml/2006/main" xmlns:r="http://schemas.openxmlformats.org/officeDocument/2006/relationships" xmlns:p="http://schemas.openxmlformats.org/presentationml/2006/main">
  <p:tag name="AS_UNIQUEID" val="842"/>
</p:tagLst>
</file>

<file path=ppt/tags/tag1064.xml><?xml version="1.0" encoding="utf-8"?>
<p:tagLst xmlns:a="http://schemas.openxmlformats.org/drawingml/2006/main" xmlns:r="http://schemas.openxmlformats.org/officeDocument/2006/relationships" xmlns:p="http://schemas.openxmlformats.org/presentationml/2006/main">
  <p:tag name="AS_UNIQUEID" val="843"/>
</p:tagLst>
</file>

<file path=ppt/tags/tag107.xml><?xml version="1.0" encoding="utf-8"?>
<p:tagLst xmlns:a="http://schemas.openxmlformats.org/drawingml/2006/main" xmlns:r="http://schemas.openxmlformats.org/officeDocument/2006/relationships" xmlns:p="http://schemas.openxmlformats.org/presentationml/2006/main">
  <p:tag name="AS_UNIQUEID" val="977"/>
</p:tagLst>
</file>

<file path=ppt/tags/tag108.xml><?xml version="1.0" encoding="utf-8"?>
<p:tagLst xmlns:a="http://schemas.openxmlformats.org/drawingml/2006/main" xmlns:r="http://schemas.openxmlformats.org/officeDocument/2006/relationships" xmlns:p="http://schemas.openxmlformats.org/presentationml/2006/main">
  <p:tag name="AS_UNIQUEID" val="978"/>
</p:tagLst>
</file>

<file path=ppt/tags/tag109.xml><?xml version="1.0" encoding="utf-8"?>
<p:tagLst xmlns:a="http://schemas.openxmlformats.org/drawingml/2006/main" xmlns:r="http://schemas.openxmlformats.org/officeDocument/2006/relationships" xmlns:p="http://schemas.openxmlformats.org/presentationml/2006/main">
  <p:tag name="AS_UNIQUEID" val="979"/>
</p:tagLst>
</file>

<file path=ppt/tags/tag11.xml><?xml version="1.0" encoding="utf-8"?>
<p:tagLst xmlns:a="http://schemas.openxmlformats.org/drawingml/2006/main" xmlns:r="http://schemas.openxmlformats.org/officeDocument/2006/relationships" xmlns:p="http://schemas.openxmlformats.org/presentationml/2006/main">
  <p:tag name="AS_UNIQUEID" val="851"/>
</p:tagLst>
</file>

<file path=ppt/tags/tag110.xml><?xml version="1.0" encoding="utf-8"?>
<p:tagLst xmlns:a="http://schemas.openxmlformats.org/drawingml/2006/main" xmlns:r="http://schemas.openxmlformats.org/officeDocument/2006/relationships" xmlns:p="http://schemas.openxmlformats.org/presentationml/2006/main">
  <p:tag name="AS_UNIQUEID" val="980"/>
</p:tagLst>
</file>

<file path=ppt/tags/tag111.xml><?xml version="1.0" encoding="utf-8"?>
<p:tagLst xmlns:a="http://schemas.openxmlformats.org/drawingml/2006/main" xmlns:r="http://schemas.openxmlformats.org/officeDocument/2006/relationships" xmlns:p="http://schemas.openxmlformats.org/presentationml/2006/main">
  <p:tag name="AS_UNIQUEID" val="970"/>
</p:tagLst>
</file>

<file path=ppt/tags/tag112.xml><?xml version="1.0" encoding="utf-8"?>
<p:tagLst xmlns:a="http://schemas.openxmlformats.org/drawingml/2006/main" xmlns:r="http://schemas.openxmlformats.org/officeDocument/2006/relationships" xmlns:p="http://schemas.openxmlformats.org/presentationml/2006/main">
  <p:tag name="AS_UNIQUEID" val="971"/>
</p:tagLst>
</file>

<file path=ppt/tags/tag113.xml><?xml version="1.0" encoding="utf-8"?>
<p:tagLst xmlns:a="http://schemas.openxmlformats.org/drawingml/2006/main" xmlns:r="http://schemas.openxmlformats.org/officeDocument/2006/relationships" xmlns:p="http://schemas.openxmlformats.org/presentationml/2006/main">
  <p:tag name="AS_UNIQUEID" val="972"/>
</p:tagLst>
</file>

<file path=ppt/tags/tag114.xml><?xml version="1.0" encoding="utf-8"?>
<p:tagLst xmlns:a="http://schemas.openxmlformats.org/drawingml/2006/main" xmlns:r="http://schemas.openxmlformats.org/officeDocument/2006/relationships" xmlns:p="http://schemas.openxmlformats.org/presentationml/2006/main">
  <p:tag name="AS_UNIQUEID" val="986"/>
</p:tagLst>
</file>

<file path=ppt/tags/tag115.xml><?xml version="1.0" encoding="utf-8"?>
<p:tagLst xmlns:a="http://schemas.openxmlformats.org/drawingml/2006/main" xmlns:r="http://schemas.openxmlformats.org/officeDocument/2006/relationships" xmlns:p="http://schemas.openxmlformats.org/presentationml/2006/main">
  <p:tag name="AS_UNIQUEID" val="987"/>
</p:tagLst>
</file>

<file path=ppt/tags/tag116.xml><?xml version="1.0" encoding="utf-8"?>
<p:tagLst xmlns:a="http://schemas.openxmlformats.org/drawingml/2006/main" xmlns:r="http://schemas.openxmlformats.org/officeDocument/2006/relationships" xmlns:p="http://schemas.openxmlformats.org/presentationml/2006/main">
  <p:tag name="AS_UNIQUEID" val="988"/>
</p:tagLst>
</file>

<file path=ppt/tags/tag117.xml><?xml version="1.0" encoding="utf-8"?>
<p:tagLst xmlns:a="http://schemas.openxmlformats.org/drawingml/2006/main" xmlns:r="http://schemas.openxmlformats.org/officeDocument/2006/relationships" xmlns:p="http://schemas.openxmlformats.org/presentationml/2006/main">
  <p:tag name="AS_UNIQUEID" val="989"/>
</p:tagLst>
</file>

<file path=ppt/tags/tag118.xml><?xml version="1.0" encoding="utf-8"?>
<p:tagLst xmlns:a="http://schemas.openxmlformats.org/drawingml/2006/main" xmlns:r="http://schemas.openxmlformats.org/officeDocument/2006/relationships" xmlns:p="http://schemas.openxmlformats.org/presentationml/2006/main">
  <p:tag name="AS_UNIQUEID" val="990"/>
</p:tagLst>
</file>

<file path=ppt/tags/tag119.xml><?xml version="1.0" encoding="utf-8"?>
<p:tagLst xmlns:a="http://schemas.openxmlformats.org/drawingml/2006/main" xmlns:r="http://schemas.openxmlformats.org/officeDocument/2006/relationships" xmlns:p="http://schemas.openxmlformats.org/presentationml/2006/main">
  <p:tag name="AS_UNIQUEID" val="991"/>
</p:tagLst>
</file>

<file path=ppt/tags/tag12.xml><?xml version="1.0" encoding="utf-8"?>
<p:tagLst xmlns:a="http://schemas.openxmlformats.org/drawingml/2006/main" xmlns:r="http://schemas.openxmlformats.org/officeDocument/2006/relationships" xmlns:p="http://schemas.openxmlformats.org/presentationml/2006/main">
  <p:tag name="AS_UNIQUEID" val="853"/>
</p:tagLst>
</file>

<file path=ppt/tags/tag120.xml><?xml version="1.0" encoding="utf-8"?>
<p:tagLst xmlns:a="http://schemas.openxmlformats.org/drawingml/2006/main" xmlns:r="http://schemas.openxmlformats.org/officeDocument/2006/relationships" xmlns:p="http://schemas.openxmlformats.org/presentationml/2006/main">
  <p:tag name="AS_UNIQUEID" val="992"/>
</p:tagLst>
</file>

<file path=ppt/tags/tag121.xml><?xml version="1.0" encoding="utf-8"?>
<p:tagLst xmlns:a="http://schemas.openxmlformats.org/drawingml/2006/main" xmlns:r="http://schemas.openxmlformats.org/officeDocument/2006/relationships" xmlns:p="http://schemas.openxmlformats.org/presentationml/2006/main">
  <p:tag name="AS_UNIQUEID" val="982"/>
</p:tagLst>
</file>

<file path=ppt/tags/tag122.xml><?xml version="1.0" encoding="utf-8"?>
<p:tagLst xmlns:a="http://schemas.openxmlformats.org/drawingml/2006/main" xmlns:r="http://schemas.openxmlformats.org/officeDocument/2006/relationships" xmlns:p="http://schemas.openxmlformats.org/presentationml/2006/main">
  <p:tag name="AS_UNIQUEID" val="983"/>
</p:tagLst>
</file>

<file path=ppt/tags/tag123.xml><?xml version="1.0" encoding="utf-8"?>
<p:tagLst xmlns:a="http://schemas.openxmlformats.org/drawingml/2006/main" xmlns:r="http://schemas.openxmlformats.org/officeDocument/2006/relationships" xmlns:p="http://schemas.openxmlformats.org/presentationml/2006/main">
  <p:tag name="AS_UNIQUEID" val="984"/>
</p:tagLst>
</file>

<file path=ppt/tags/tag124.xml><?xml version="1.0" encoding="utf-8"?>
<p:tagLst xmlns:a="http://schemas.openxmlformats.org/drawingml/2006/main" xmlns:r="http://schemas.openxmlformats.org/officeDocument/2006/relationships" xmlns:p="http://schemas.openxmlformats.org/presentationml/2006/main">
  <p:tag name="AS_UNIQUEID" val="994"/>
</p:tagLst>
</file>

<file path=ppt/tags/tag125.xml><?xml version="1.0" encoding="utf-8"?>
<p:tagLst xmlns:a="http://schemas.openxmlformats.org/drawingml/2006/main" xmlns:r="http://schemas.openxmlformats.org/officeDocument/2006/relationships" xmlns:p="http://schemas.openxmlformats.org/presentationml/2006/main">
  <p:tag name="AS_UNIQUEID" val="995"/>
</p:tagLst>
</file>

<file path=ppt/tags/tag126.xml><?xml version="1.0" encoding="utf-8"?>
<p:tagLst xmlns:a="http://schemas.openxmlformats.org/drawingml/2006/main" xmlns:r="http://schemas.openxmlformats.org/officeDocument/2006/relationships" xmlns:p="http://schemas.openxmlformats.org/presentationml/2006/main">
  <p:tag name="AS_UNIQUEID" val="996"/>
</p:tagLst>
</file>

<file path=ppt/tags/tag127.xml><?xml version="1.0" encoding="utf-8"?>
<p:tagLst xmlns:a="http://schemas.openxmlformats.org/drawingml/2006/main" xmlns:r="http://schemas.openxmlformats.org/officeDocument/2006/relationships" xmlns:p="http://schemas.openxmlformats.org/presentationml/2006/main">
  <p:tag name="AS_UNIQUEID" val="997"/>
</p:tagLst>
</file>

<file path=ppt/tags/tag128.xml><?xml version="1.0" encoding="utf-8"?>
<p:tagLst xmlns:a="http://schemas.openxmlformats.org/drawingml/2006/main" xmlns:r="http://schemas.openxmlformats.org/officeDocument/2006/relationships" xmlns:p="http://schemas.openxmlformats.org/presentationml/2006/main">
  <p:tag name="AS_UNIQUEID" val="1004"/>
</p:tagLst>
</file>

<file path=ppt/tags/tag129.xml><?xml version="1.0" encoding="utf-8"?>
<p:tagLst xmlns:a="http://schemas.openxmlformats.org/drawingml/2006/main" xmlns:r="http://schemas.openxmlformats.org/officeDocument/2006/relationships" xmlns:p="http://schemas.openxmlformats.org/presentationml/2006/main">
  <p:tag name="AS_UNIQUEID" val="1011"/>
</p:tagLst>
</file>

<file path=ppt/tags/tag13.xml><?xml version="1.0" encoding="utf-8"?>
<p:tagLst xmlns:a="http://schemas.openxmlformats.org/drawingml/2006/main" xmlns:r="http://schemas.openxmlformats.org/officeDocument/2006/relationships" xmlns:p="http://schemas.openxmlformats.org/presentationml/2006/main">
  <p:tag name="AS_UNIQUEID" val="854"/>
</p:tagLst>
</file>

<file path=ppt/tags/tag130.xml><?xml version="1.0" encoding="utf-8"?>
<p:tagLst xmlns:a="http://schemas.openxmlformats.org/drawingml/2006/main" xmlns:r="http://schemas.openxmlformats.org/officeDocument/2006/relationships" xmlns:p="http://schemas.openxmlformats.org/presentationml/2006/main">
  <p:tag name="AS_UNIQUEID" val="1012"/>
</p:tagLst>
</file>

<file path=ppt/tags/tag131.xml><?xml version="1.0" encoding="utf-8"?>
<p:tagLst xmlns:a="http://schemas.openxmlformats.org/drawingml/2006/main" xmlns:r="http://schemas.openxmlformats.org/officeDocument/2006/relationships" xmlns:p="http://schemas.openxmlformats.org/presentationml/2006/main">
  <p:tag name="AS_UNIQUEID" val="1013"/>
</p:tagLst>
</file>

<file path=ppt/tags/tag132.xml><?xml version="1.0" encoding="utf-8"?>
<p:tagLst xmlns:a="http://schemas.openxmlformats.org/drawingml/2006/main" xmlns:r="http://schemas.openxmlformats.org/officeDocument/2006/relationships" xmlns:p="http://schemas.openxmlformats.org/presentationml/2006/main">
  <p:tag name="AS_UNIQUEID" val="1014"/>
</p:tagLst>
</file>

<file path=ppt/tags/tag133.xml><?xml version="1.0" encoding="utf-8"?>
<p:tagLst xmlns:a="http://schemas.openxmlformats.org/drawingml/2006/main" xmlns:r="http://schemas.openxmlformats.org/officeDocument/2006/relationships" xmlns:p="http://schemas.openxmlformats.org/presentationml/2006/main">
  <p:tag name="AS_UNIQUEID" val="1015"/>
</p:tagLst>
</file>

<file path=ppt/tags/tag134.xml><?xml version="1.0" encoding="utf-8"?>
<p:tagLst xmlns:a="http://schemas.openxmlformats.org/drawingml/2006/main" xmlns:r="http://schemas.openxmlformats.org/officeDocument/2006/relationships" xmlns:p="http://schemas.openxmlformats.org/presentationml/2006/main">
  <p:tag name="AS_UNIQUEID" val="1016"/>
</p:tagLst>
</file>

<file path=ppt/tags/tag135.xml><?xml version="1.0" encoding="utf-8"?>
<p:tagLst xmlns:a="http://schemas.openxmlformats.org/drawingml/2006/main" xmlns:r="http://schemas.openxmlformats.org/officeDocument/2006/relationships" xmlns:p="http://schemas.openxmlformats.org/presentationml/2006/main">
  <p:tag name="AS_UNIQUEID" val="1017"/>
</p:tagLst>
</file>

<file path=ppt/tags/tag136.xml><?xml version="1.0" encoding="utf-8"?>
<p:tagLst xmlns:a="http://schemas.openxmlformats.org/drawingml/2006/main" xmlns:r="http://schemas.openxmlformats.org/officeDocument/2006/relationships" xmlns:p="http://schemas.openxmlformats.org/presentationml/2006/main">
  <p:tag name="AS_UNIQUEID" val="1005"/>
</p:tagLst>
</file>

<file path=ppt/tags/tag137.xml><?xml version="1.0" encoding="utf-8"?>
<p:tagLst xmlns:a="http://schemas.openxmlformats.org/drawingml/2006/main" xmlns:r="http://schemas.openxmlformats.org/officeDocument/2006/relationships" xmlns:p="http://schemas.openxmlformats.org/presentationml/2006/main">
  <p:tag name="AS_UNIQUEID" val="1006"/>
</p:tagLst>
</file>

<file path=ppt/tags/tag138.xml><?xml version="1.0" encoding="utf-8"?>
<p:tagLst xmlns:a="http://schemas.openxmlformats.org/drawingml/2006/main" xmlns:r="http://schemas.openxmlformats.org/officeDocument/2006/relationships" xmlns:p="http://schemas.openxmlformats.org/presentationml/2006/main">
  <p:tag name="AS_UNIQUEID" val="1007"/>
</p:tagLst>
</file>

<file path=ppt/tags/tag139.xml><?xml version="1.0" encoding="utf-8"?>
<p:tagLst xmlns:a="http://schemas.openxmlformats.org/drawingml/2006/main" xmlns:r="http://schemas.openxmlformats.org/officeDocument/2006/relationships" xmlns:p="http://schemas.openxmlformats.org/presentationml/2006/main">
  <p:tag name="AS_UNIQUEID" val="1008"/>
</p:tagLst>
</file>

<file path=ppt/tags/tag14.xml><?xml version="1.0" encoding="utf-8"?>
<p:tagLst xmlns:a="http://schemas.openxmlformats.org/drawingml/2006/main" xmlns:r="http://schemas.openxmlformats.org/officeDocument/2006/relationships" xmlns:p="http://schemas.openxmlformats.org/presentationml/2006/main">
  <p:tag name="AS_UNIQUEID" val="855"/>
</p:tagLst>
</file>

<file path=ppt/tags/tag140.xml><?xml version="1.0" encoding="utf-8"?>
<p:tagLst xmlns:a="http://schemas.openxmlformats.org/drawingml/2006/main" xmlns:r="http://schemas.openxmlformats.org/officeDocument/2006/relationships" xmlns:p="http://schemas.openxmlformats.org/presentationml/2006/main">
  <p:tag name="AS_UNIQUEID" val="1009"/>
</p:tagLst>
</file>

<file path=ppt/tags/tag141.xml><?xml version="1.0" encoding="utf-8"?>
<p:tagLst xmlns:a="http://schemas.openxmlformats.org/drawingml/2006/main" xmlns:r="http://schemas.openxmlformats.org/officeDocument/2006/relationships" xmlns:p="http://schemas.openxmlformats.org/presentationml/2006/main">
  <p:tag name="AS_UNIQUEID" val="1010"/>
</p:tagLst>
</file>

<file path=ppt/tags/tag142.xml><?xml version="1.0" encoding="utf-8"?>
<p:tagLst xmlns:a="http://schemas.openxmlformats.org/drawingml/2006/main" xmlns:r="http://schemas.openxmlformats.org/officeDocument/2006/relationships" xmlns:p="http://schemas.openxmlformats.org/presentationml/2006/main">
  <p:tag name="AS_UNIQUEID" val="998"/>
</p:tagLst>
</file>

<file path=ppt/tags/tag143.xml><?xml version="1.0" encoding="utf-8"?>
<p:tagLst xmlns:a="http://schemas.openxmlformats.org/drawingml/2006/main" xmlns:r="http://schemas.openxmlformats.org/officeDocument/2006/relationships" xmlns:p="http://schemas.openxmlformats.org/presentationml/2006/main">
  <p:tag name="AS_UNIQUEID" val="999"/>
</p:tagLst>
</file>

<file path=ppt/tags/tag144.xml><?xml version="1.0" encoding="utf-8"?>
<p:tagLst xmlns:a="http://schemas.openxmlformats.org/drawingml/2006/main" xmlns:r="http://schemas.openxmlformats.org/officeDocument/2006/relationships" xmlns:p="http://schemas.openxmlformats.org/presentationml/2006/main">
  <p:tag name="AS_UNIQUEID" val="1000"/>
</p:tagLst>
</file>

<file path=ppt/tags/tag145.xml><?xml version="1.0" encoding="utf-8"?>
<p:tagLst xmlns:a="http://schemas.openxmlformats.org/drawingml/2006/main" xmlns:r="http://schemas.openxmlformats.org/officeDocument/2006/relationships" xmlns:p="http://schemas.openxmlformats.org/presentationml/2006/main">
  <p:tag name="AS_UNIQUEID" val="1001"/>
</p:tagLst>
</file>

<file path=ppt/tags/tag146.xml><?xml version="1.0" encoding="utf-8"?>
<p:tagLst xmlns:a="http://schemas.openxmlformats.org/drawingml/2006/main" xmlns:r="http://schemas.openxmlformats.org/officeDocument/2006/relationships" xmlns:p="http://schemas.openxmlformats.org/presentationml/2006/main">
  <p:tag name="AS_UNIQUEID" val="1002"/>
</p:tagLst>
</file>

<file path=ppt/tags/tag147.xml><?xml version="1.0" encoding="utf-8"?>
<p:tagLst xmlns:a="http://schemas.openxmlformats.org/drawingml/2006/main" xmlns:r="http://schemas.openxmlformats.org/officeDocument/2006/relationships" xmlns:p="http://schemas.openxmlformats.org/presentationml/2006/main">
  <p:tag name="AS_UNIQUEID" val="1003"/>
</p:tagLst>
</file>

<file path=ppt/tags/tag148.xml><?xml version="1.0" encoding="utf-8"?>
<p:tagLst xmlns:a="http://schemas.openxmlformats.org/drawingml/2006/main" xmlns:r="http://schemas.openxmlformats.org/officeDocument/2006/relationships" xmlns:p="http://schemas.openxmlformats.org/presentationml/2006/main">
  <p:tag name="AS_UNIQUEID" val="1019"/>
</p:tagLst>
</file>

<file path=ppt/tags/tag149.xml><?xml version="1.0" encoding="utf-8"?>
<p:tagLst xmlns:a="http://schemas.openxmlformats.org/drawingml/2006/main" xmlns:r="http://schemas.openxmlformats.org/officeDocument/2006/relationships" xmlns:p="http://schemas.openxmlformats.org/presentationml/2006/main">
  <p:tag name="AS_UNIQUEID" val="1020"/>
</p:tagLst>
</file>

<file path=ppt/tags/tag15.xml><?xml version="1.0" encoding="utf-8"?>
<p:tagLst xmlns:a="http://schemas.openxmlformats.org/drawingml/2006/main" xmlns:r="http://schemas.openxmlformats.org/officeDocument/2006/relationships" xmlns:p="http://schemas.openxmlformats.org/presentationml/2006/main">
  <p:tag name="AS_UNIQUEID" val="856"/>
</p:tagLst>
</file>

<file path=ppt/tags/tag150.xml><?xml version="1.0" encoding="utf-8"?>
<p:tagLst xmlns:a="http://schemas.openxmlformats.org/drawingml/2006/main" xmlns:r="http://schemas.openxmlformats.org/officeDocument/2006/relationships" xmlns:p="http://schemas.openxmlformats.org/presentationml/2006/main">
  <p:tag name="AS_UNIQUEID" val="1021"/>
</p:tagLst>
</file>

<file path=ppt/tags/tag151.xml><?xml version="1.0" encoding="utf-8"?>
<p:tagLst xmlns:a="http://schemas.openxmlformats.org/drawingml/2006/main" xmlns:r="http://schemas.openxmlformats.org/officeDocument/2006/relationships" xmlns:p="http://schemas.openxmlformats.org/presentationml/2006/main">
  <p:tag name="AS_UNIQUEID" val="1022"/>
</p:tagLst>
</file>

<file path=ppt/tags/tag152.xml><?xml version="1.0" encoding="utf-8"?>
<p:tagLst xmlns:a="http://schemas.openxmlformats.org/drawingml/2006/main" xmlns:r="http://schemas.openxmlformats.org/officeDocument/2006/relationships" xmlns:p="http://schemas.openxmlformats.org/presentationml/2006/main">
  <p:tag name="AS_UNIQUEID" val="1023"/>
</p:tagLst>
</file>

<file path=ppt/tags/tag153.xml><?xml version="1.0" encoding="utf-8"?>
<p:tagLst xmlns:a="http://schemas.openxmlformats.org/drawingml/2006/main" xmlns:r="http://schemas.openxmlformats.org/officeDocument/2006/relationships" xmlns:p="http://schemas.openxmlformats.org/presentationml/2006/main">
  <p:tag name="AS_UNIQUEID" val="1024"/>
</p:tagLst>
</file>

<file path=ppt/tags/tag154.xml><?xml version="1.0" encoding="utf-8"?>
<p:tagLst xmlns:a="http://schemas.openxmlformats.org/drawingml/2006/main" xmlns:r="http://schemas.openxmlformats.org/officeDocument/2006/relationships" xmlns:p="http://schemas.openxmlformats.org/presentationml/2006/main">
  <p:tag name="AS_UNIQUEID" val="1025"/>
</p:tagLst>
</file>

<file path=ppt/tags/tag155.xml><?xml version="1.0" encoding="utf-8"?>
<p:tagLst xmlns:a="http://schemas.openxmlformats.org/drawingml/2006/main" xmlns:r="http://schemas.openxmlformats.org/officeDocument/2006/relationships" xmlns:p="http://schemas.openxmlformats.org/presentationml/2006/main">
  <p:tag name="AS_UNIQUEID" val="1027"/>
</p:tagLst>
</file>

<file path=ppt/tags/tag156.xml><?xml version="1.0" encoding="utf-8"?>
<p:tagLst xmlns:a="http://schemas.openxmlformats.org/drawingml/2006/main" xmlns:r="http://schemas.openxmlformats.org/officeDocument/2006/relationships" xmlns:p="http://schemas.openxmlformats.org/presentationml/2006/main">
  <p:tag name="AS_UNIQUEID" val="1028"/>
</p:tagLst>
</file>

<file path=ppt/tags/tag157.xml><?xml version="1.0" encoding="utf-8"?>
<p:tagLst xmlns:a="http://schemas.openxmlformats.org/drawingml/2006/main" xmlns:r="http://schemas.openxmlformats.org/officeDocument/2006/relationships" xmlns:p="http://schemas.openxmlformats.org/presentationml/2006/main">
  <p:tag name="AS_UNIQUEID" val="1029"/>
</p:tagLst>
</file>

<file path=ppt/tags/tag158.xml><?xml version="1.0" encoding="utf-8"?>
<p:tagLst xmlns:a="http://schemas.openxmlformats.org/drawingml/2006/main" xmlns:r="http://schemas.openxmlformats.org/officeDocument/2006/relationships" xmlns:p="http://schemas.openxmlformats.org/presentationml/2006/main">
  <p:tag name="AS_UNIQUEID" val="1030"/>
</p:tagLst>
</file>

<file path=ppt/tags/tag159.xml><?xml version="1.0" encoding="utf-8"?>
<p:tagLst xmlns:a="http://schemas.openxmlformats.org/drawingml/2006/main" xmlns:r="http://schemas.openxmlformats.org/officeDocument/2006/relationships" xmlns:p="http://schemas.openxmlformats.org/presentationml/2006/main">
  <p:tag name="AS_UNIQUEID" val="1031"/>
</p:tagLst>
</file>

<file path=ppt/tags/tag16.xml><?xml version="1.0" encoding="utf-8"?>
<p:tagLst xmlns:a="http://schemas.openxmlformats.org/drawingml/2006/main" xmlns:r="http://schemas.openxmlformats.org/officeDocument/2006/relationships" xmlns:p="http://schemas.openxmlformats.org/presentationml/2006/main">
  <p:tag name="AS_UNIQUEID" val="857"/>
</p:tagLst>
</file>

<file path=ppt/tags/tag160.xml><?xml version="1.0" encoding="utf-8"?>
<p:tagLst xmlns:a="http://schemas.openxmlformats.org/drawingml/2006/main" xmlns:r="http://schemas.openxmlformats.org/officeDocument/2006/relationships" xmlns:p="http://schemas.openxmlformats.org/presentationml/2006/main">
  <p:tag name="AS_UNIQUEID" val="1033"/>
</p:tagLst>
</file>

<file path=ppt/tags/tag161.xml><?xml version="1.0" encoding="utf-8"?>
<p:tagLst xmlns:a="http://schemas.openxmlformats.org/drawingml/2006/main" xmlns:r="http://schemas.openxmlformats.org/officeDocument/2006/relationships" xmlns:p="http://schemas.openxmlformats.org/presentationml/2006/main">
  <p:tag name="AS_UNIQUEID" val="1034"/>
</p:tagLst>
</file>

<file path=ppt/tags/tag162.xml><?xml version="1.0" encoding="utf-8"?>
<p:tagLst xmlns:a="http://schemas.openxmlformats.org/drawingml/2006/main" xmlns:r="http://schemas.openxmlformats.org/officeDocument/2006/relationships" xmlns:p="http://schemas.openxmlformats.org/presentationml/2006/main">
  <p:tag name="AS_UNIQUEID" val="1035"/>
</p:tagLst>
</file>

<file path=ppt/tags/tag163.xml><?xml version="1.0" encoding="utf-8"?>
<p:tagLst xmlns:a="http://schemas.openxmlformats.org/drawingml/2006/main" xmlns:r="http://schemas.openxmlformats.org/officeDocument/2006/relationships" xmlns:p="http://schemas.openxmlformats.org/presentationml/2006/main">
  <p:tag name="AS_UNIQUEID" val="1036"/>
</p:tagLst>
</file>

<file path=ppt/tags/tag164.xml><?xml version="1.0" encoding="utf-8"?>
<p:tagLst xmlns:a="http://schemas.openxmlformats.org/drawingml/2006/main" xmlns:r="http://schemas.openxmlformats.org/officeDocument/2006/relationships" xmlns:p="http://schemas.openxmlformats.org/presentationml/2006/main">
  <p:tag name="AS_UNIQUEID" val="1037"/>
</p:tagLst>
</file>

<file path=ppt/tags/tag165.xml><?xml version="1.0" encoding="utf-8"?>
<p:tagLst xmlns:a="http://schemas.openxmlformats.org/drawingml/2006/main" xmlns:r="http://schemas.openxmlformats.org/officeDocument/2006/relationships" xmlns:p="http://schemas.openxmlformats.org/presentationml/2006/main">
  <p:tag name="AS_UNIQUEID" val="1038"/>
</p:tagLst>
</file>

<file path=ppt/tags/tag166.xml><?xml version="1.0" encoding="utf-8"?>
<p:tagLst xmlns:a="http://schemas.openxmlformats.org/drawingml/2006/main" xmlns:r="http://schemas.openxmlformats.org/officeDocument/2006/relationships" xmlns:p="http://schemas.openxmlformats.org/presentationml/2006/main">
  <p:tag name="AS_UNIQUEID" val="1044"/>
</p:tagLst>
</file>

<file path=ppt/tags/tag167.xml><?xml version="1.0" encoding="utf-8"?>
<p:tagLst xmlns:a="http://schemas.openxmlformats.org/drawingml/2006/main" xmlns:r="http://schemas.openxmlformats.org/officeDocument/2006/relationships" xmlns:p="http://schemas.openxmlformats.org/presentationml/2006/main">
  <p:tag name="AS_UNIQUEID" val="1045"/>
</p:tagLst>
</file>

<file path=ppt/tags/tag168.xml><?xml version="1.0" encoding="utf-8"?>
<p:tagLst xmlns:a="http://schemas.openxmlformats.org/drawingml/2006/main" xmlns:r="http://schemas.openxmlformats.org/officeDocument/2006/relationships" xmlns:p="http://schemas.openxmlformats.org/presentationml/2006/main">
  <p:tag name="AS_UNIQUEID" val="1046"/>
</p:tagLst>
</file>

<file path=ppt/tags/tag169.xml><?xml version="1.0" encoding="utf-8"?>
<p:tagLst xmlns:a="http://schemas.openxmlformats.org/drawingml/2006/main" xmlns:r="http://schemas.openxmlformats.org/officeDocument/2006/relationships" xmlns:p="http://schemas.openxmlformats.org/presentationml/2006/main">
  <p:tag name="AS_UNIQUEID" val="1047"/>
</p:tagLst>
</file>

<file path=ppt/tags/tag17.xml><?xml version="1.0" encoding="utf-8"?>
<p:tagLst xmlns:a="http://schemas.openxmlformats.org/drawingml/2006/main" xmlns:r="http://schemas.openxmlformats.org/officeDocument/2006/relationships" xmlns:p="http://schemas.openxmlformats.org/presentationml/2006/main">
  <p:tag name="AS_UNIQUEID" val="859"/>
</p:tagLst>
</file>

<file path=ppt/tags/tag170.xml><?xml version="1.0" encoding="utf-8"?>
<p:tagLst xmlns:a="http://schemas.openxmlformats.org/drawingml/2006/main" xmlns:r="http://schemas.openxmlformats.org/officeDocument/2006/relationships" xmlns:p="http://schemas.openxmlformats.org/presentationml/2006/main">
  <p:tag name="AS_UNIQUEID" val="1048"/>
</p:tagLst>
</file>

<file path=ppt/tags/tag171.xml><?xml version="1.0" encoding="utf-8"?>
<p:tagLst xmlns:a="http://schemas.openxmlformats.org/drawingml/2006/main" xmlns:r="http://schemas.openxmlformats.org/officeDocument/2006/relationships" xmlns:p="http://schemas.openxmlformats.org/presentationml/2006/main">
  <p:tag name="AS_UNIQUEID" val="1049"/>
</p:tagLst>
</file>

<file path=ppt/tags/tag172.xml><?xml version="1.0" encoding="utf-8"?>
<p:tagLst xmlns:a="http://schemas.openxmlformats.org/drawingml/2006/main" xmlns:r="http://schemas.openxmlformats.org/officeDocument/2006/relationships" xmlns:p="http://schemas.openxmlformats.org/presentationml/2006/main">
  <p:tag name="AS_UNIQUEID" val="1050"/>
</p:tagLst>
</file>

<file path=ppt/tags/tag173.xml><?xml version="1.0" encoding="utf-8"?>
<p:tagLst xmlns:a="http://schemas.openxmlformats.org/drawingml/2006/main" xmlns:r="http://schemas.openxmlformats.org/officeDocument/2006/relationships" xmlns:p="http://schemas.openxmlformats.org/presentationml/2006/main">
  <p:tag name="AS_UNIQUEID" val="1051"/>
</p:tagLst>
</file>

<file path=ppt/tags/tag174.xml><?xml version="1.0" encoding="utf-8"?>
<p:tagLst xmlns:a="http://schemas.openxmlformats.org/drawingml/2006/main" xmlns:r="http://schemas.openxmlformats.org/officeDocument/2006/relationships" xmlns:p="http://schemas.openxmlformats.org/presentationml/2006/main">
  <p:tag name="AS_UNIQUEID" val="1052"/>
</p:tagLst>
</file>

<file path=ppt/tags/tag175.xml><?xml version="1.0" encoding="utf-8"?>
<p:tagLst xmlns:a="http://schemas.openxmlformats.org/drawingml/2006/main" xmlns:r="http://schemas.openxmlformats.org/officeDocument/2006/relationships" xmlns:p="http://schemas.openxmlformats.org/presentationml/2006/main">
  <p:tag name="AS_UNIQUEID" val="1053"/>
</p:tagLst>
</file>

<file path=ppt/tags/tag176.xml><?xml version="1.0" encoding="utf-8"?>
<p:tagLst xmlns:a="http://schemas.openxmlformats.org/drawingml/2006/main" xmlns:r="http://schemas.openxmlformats.org/officeDocument/2006/relationships" xmlns:p="http://schemas.openxmlformats.org/presentationml/2006/main">
  <p:tag name="AS_UNIQUEID" val="1054"/>
</p:tagLst>
</file>

<file path=ppt/tags/tag177.xml><?xml version="1.0" encoding="utf-8"?>
<p:tagLst xmlns:a="http://schemas.openxmlformats.org/drawingml/2006/main" xmlns:r="http://schemas.openxmlformats.org/officeDocument/2006/relationships" xmlns:p="http://schemas.openxmlformats.org/presentationml/2006/main">
  <p:tag name="AS_UNIQUEID" val="1040"/>
</p:tagLst>
</file>

<file path=ppt/tags/tag178.xml><?xml version="1.0" encoding="utf-8"?>
<p:tagLst xmlns:a="http://schemas.openxmlformats.org/drawingml/2006/main" xmlns:r="http://schemas.openxmlformats.org/officeDocument/2006/relationships" xmlns:p="http://schemas.openxmlformats.org/presentationml/2006/main">
  <p:tag name="AS_UNIQUEID" val="1041"/>
</p:tagLst>
</file>

<file path=ppt/tags/tag179.xml><?xml version="1.0" encoding="utf-8"?>
<p:tagLst xmlns:a="http://schemas.openxmlformats.org/drawingml/2006/main" xmlns:r="http://schemas.openxmlformats.org/officeDocument/2006/relationships" xmlns:p="http://schemas.openxmlformats.org/presentationml/2006/main">
  <p:tag name="AS_UNIQUEID" val="1042"/>
</p:tagLst>
</file>

<file path=ppt/tags/tag18.xml><?xml version="1.0" encoding="utf-8"?>
<p:tagLst xmlns:a="http://schemas.openxmlformats.org/drawingml/2006/main" xmlns:r="http://schemas.openxmlformats.org/officeDocument/2006/relationships" xmlns:p="http://schemas.openxmlformats.org/presentationml/2006/main">
  <p:tag name="AS_UNIQUEID" val="860"/>
</p:tagLst>
</file>

<file path=ppt/tags/tag180.xml><?xml version="1.0" encoding="utf-8"?>
<p:tagLst xmlns:a="http://schemas.openxmlformats.org/drawingml/2006/main" xmlns:r="http://schemas.openxmlformats.org/officeDocument/2006/relationships" xmlns:p="http://schemas.openxmlformats.org/presentationml/2006/main">
  <p:tag name="AS_UNIQUEID" val="1060"/>
</p:tagLst>
</file>

<file path=ppt/tags/tag181.xml><?xml version="1.0" encoding="utf-8"?>
<p:tagLst xmlns:a="http://schemas.openxmlformats.org/drawingml/2006/main" xmlns:r="http://schemas.openxmlformats.org/officeDocument/2006/relationships" xmlns:p="http://schemas.openxmlformats.org/presentationml/2006/main">
  <p:tag name="AS_UNIQUEID" val="1061"/>
</p:tagLst>
</file>

<file path=ppt/tags/tag182.xml><?xml version="1.0" encoding="utf-8"?>
<p:tagLst xmlns:a="http://schemas.openxmlformats.org/drawingml/2006/main" xmlns:r="http://schemas.openxmlformats.org/officeDocument/2006/relationships" xmlns:p="http://schemas.openxmlformats.org/presentationml/2006/main">
  <p:tag name="AS_UNIQUEID" val="1062"/>
</p:tagLst>
</file>

<file path=ppt/tags/tag183.xml><?xml version="1.0" encoding="utf-8"?>
<p:tagLst xmlns:a="http://schemas.openxmlformats.org/drawingml/2006/main" xmlns:r="http://schemas.openxmlformats.org/officeDocument/2006/relationships" xmlns:p="http://schemas.openxmlformats.org/presentationml/2006/main">
  <p:tag name="AS_UNIQUEID" val="1063"/>
</p:tagLst>
</file>

<file path=ppt/tags/tag184.xml><?xml version="1.0" encoding="utf-8"?>
<p:tagLst xmlns:a="http://schemas.openxmlformats.org/drawingml/2006/main" xmlns:r="http://schemas.openxmlformats.org/officeDocument/2006/relationships" xmlns:p="http://schemas.openxmlformats.org/presentationml/2006/main">
  <p:tag name="AS_UNIQUEID" val="1064"/>
</p:tagLst>
</file>

<file path=ppt/tags/tag185.xml><?xml version="1.0" encoding="utf-8"?>
<p:tagLst xmlns:a="http://schemas.openxmlformats.org/drawingml/2006/main" xmlns:r="http://schemas.openxmlformats.org/officeDocument/2006/relationships" xmlns:p="http://schemas.openxmlformats.org/presentationml/2006/main">
  <p:tag name="AS_UNIQUEID" val="1065"/>
</p:tagLst>
</file>

<file path=ppt/tags/tag186.xml><?xml version="1.0" encoding="utf-8"?>
<p:tagLst xmlns:a="http://schemas.openxmlformats.org/drawingml/2006/main" xmlns:r="http://schemas.openxmlformats.org/officeDocument/2006/relationships" xmlns:p="http://schemas.openxmlformats.org/presentationml/2006/main">
  <p:tag name="AS_UNIQUEID" val="1066"/>
</p:tagLst>
</file>

<file path=ppt/tags/tag187.xml><?xml version="1.0" encoding="utf-8"?>
<p:tagLst xmlns:a="http://schemas.openxmlformats.org/drawingml/2006/main" xmlns:r="http://schemas.openxmlformats.org/officeDocument/2006/relationships" xmlns:p="http://schemas.openxmlformats.org/presentationml/2006/main">
  <p:tag name="AS_UNIQUEID" val="1067"/>
</p:tagLst>
</file>

<file path=ppt/tags/tag188.xml><?xml version="1.0" encoding="utf-8"?>
<p:tagLst xmlns:a="http://schemas.openxmlformats.org/drawingml/2006/main" xmlns:r="http://schemas.openxmlformats.org/officeDocument/2006/relationships" xmlns:p="http://schemas.openxmlformats.org/presentationml/2006/main">
  <p:tag name="AS_UNIQUEID" val="1068"/>
</p:tagLst>
</file>

<file path=ppt/tags/tag189.xml><?xml version="1.0" encoding="utf-8"?>
<p:tagLst xmlns:a="http://schemas.openxmlformats.org/drawingml/2006/main" xmlns:r="http://schemas.openxmlformats.org/officeDocument/2006/relationships" xmlns:p="http://schemas.openxmlformats.org/presentationml/2006/main">
  <p:tag name="AS_UNIQUEID" val="1069"/>
</p:tagLst>
</file>

<file path=ppt/tags/tag19.xml><?xml version="1.0" encoding="utf-8"?>
<p:tagLst xmlns:a="http://schemas.openxmlformats.org/drawingml/2006/main" xmlns:r="http://schemas.openxmlformats.org/officeDocument/2006/relationships" xmlns:p="http://schemas.openxmlformats.org/presentationml/2006/main">
  <p:tag name="AS_UNIQUEID" val="861"/>
</p:tagLst>
</file>

<file path=ppt/tags/tag190.xml><?xml version="1.0" encoding="utf-8"?>
<p:tagLst xmlns:a="http://schemas.openxmlformats.org/drawingml/2006/main" xmlns:r="http://schemas.openxmlformats.org/officeDocument/2006/relationships" xmlns:p="http://schemas.openxmlformats.org/presentationml/2006/main">
  <p:tag name="AS_UNIQUEID" val="1070"/>
</p:tagLst>
</file>

<file path=ppt/tags/tag191.xml><?xml version="1.0" encoding="utf-8"?>
<p:tagLst xmlns:a="http://schemas.openxmlformats.org/drawingml/2006/main" xmlns:r="http://schemas.openxmlformats.org/officeDocument/2006/relationships" xmlns:p="http://schemas.openxmlformats.org/presentationml/2006/main">
  <p:tag name="AS_UNIQUEID" val="1071"/>
</p:tagLst>
</file>

<file path=ppt/tags/tag192.xml><?xml version="1.0" encoding="utf-8"?>
<p:tagLst xmlns:a="http://schemas.openxmlformats.org/drawingml/2006/main" xmlns:r="http://schemas.openxmlformats.org/officeDocument/2006/relationships" xmlns:p="http://schemas.openxmlformats.org/presentationml/2006/main">
  <p:tag name="AS_UNIQUEID" val="1072"/>
</p:tagLst>
</file>

<file path=ppt/tags/tag193.xml><?xml version="1.0" encoding="utf-8"?>
<p:tagLst xmlns:a="http://schemas.openxmlformats.org/drawingml/2006/main" xmlns:r="http://schemas.openxmlformats.org/officeDocument/2006/relationships" xmlns:p="http://schemas.openxmlformats.org/presentationml/2006/main">
  <p:tag name="AS_UNIQUEID" val="1073"/>
</p:tagLst>
</file>

<file path=ppt/tags/tag194.xml><?xml version="1.0" encoding="utf-8"?>
<p:tagLst xmlns:a="http://schemas.openxmlformats.org/drawingml/2006/main" xmlns:r="http://schemas.openxmlformats.org/officeDocument/2006/relationships" xmlns:p="http://schemas.openxmlformats.org/presentationml/2006/main">
  <p:tag name="AS_UNIQUEID" val="1056"/>
</p:tagLst>
</file>

<file path=ppt/tags/tag195.xml><?xml version="1.0" encoding="utf-8"?>
<p:tagLst xmlns:a="http://schemas.openxmlformats.org/drawingml/2006/main" xmlns:r="http://schemas.openxmlformats.org/officeDocument/2006/relationships" xmlns:p="http://schemas.openxmlformats.org/presentationml/2006/main">
  <p:tag name="AS_UNIQUEID" val="1057"/>
</p:tagLst>
</file>

<file path=ppt/tags/tag196.xml><?xml version="1.0" encoding="utf-8"?>
<p:tagLst xmlns:a="http://schemas.openxmlformats.org/drawingml/2006/main" xmlns:r="http://schemas.openxmlformats.org/officeDocument/2006/relationships" xmlns:p="http://schemas.openxmlformats.org/presentationml/2006/main">
  <p:tag name="AS_UNIQUEID" val="1058"/>
</p:tagLst>
</file>

<file path=ppt/tags/tag197.xml><?xml version="1.0" encoding="utf-8"?>
<p:tagLst xmlns:a="http://schemas.openxmlformats.org/drawingml/2006/main" xmlns:r="http://schemas.openxmlformats.org/officeDocument/2006/relationships" xmlns:p="http://schemas.openxmlformats.org/presentationml/2006/main">
  <p:tag name="AS_UNIQUEID" val="1075"/>
</p:tagLst>
</file>

<file path=ppt/tags/tag198.xml><?xml version="1.0" encoding="utf-8"?>
<p:tagLst xmlns:a="http://schemas.openxmlformats.org/drawingml/2006/main" xmlns:r="http://schemas.openxmlformats.org/officeDocument/2006/relationships" xmlns:p="http://schemas.openxmlformats.org/presentationml/2006/main">
  <p:tag name="AS_UNIQUEID" val="1076"/>
</p:tagLst>
</file>

<file path=ppt/tags/tag199.xml><?xml version="1.0" encoding="utf-8"?>
<p:tagLst xmlns:a="http://schemas.openxmlformats.org/drawingml/2006/main" xmlns:r="http://schemas.openxmlformats.org/officeDocument/2006/relationships" xmlns:p="http://schemas.openxmlformats.org/presentationml/2006/main">
  <p:tag name="AS_UNIQUEID" val="1077"/>
</p:tagLst>
</file>

<file path=ppt/tags/tag2.xml><?xml version="1.0" encoding="utf-8"?>
<p:tagLst xmlns:a="http://schemas.openxmlformats.org/drawingml/2006/main" xmlns:r="http://schemas.openxmlformats.org/officeDocument/2006/relationships" xmlns:p="http://schemas.openxmlformats.org/presentationml/2006/main">
  <p:tag name="AS_UNIQUEID" val="916"/>
</p:tagLst>
</file>

<file path=ppt/tags/tag20.xml><?xml version="1.0" encoding="utf-8"?>
<p:tagLst xmlns:a="http://schemas.openxmlformats.org/drawingml/2006/main" xmlns:r="http://schemas.openxmlformats.org/officeDocument/2006/relationships" xmlns:p="http://schemas.openxmlformats.org/presentationml/2006/main">
  <p:tag name="AS_UNIQUEID" val="862"/>
</p:tagLst>
</file>

<file path=ppt/tags/tag200.xml><?xml version="1.0" encoding="utf-8"?>
<p:tagLst xmlns:a="http://schemas.openxmlformats.org/drawingml/2006/main" xmlns:r="http://schemas.openxmlformats.org/officeDocument/2006/relationships" xmlns:p="http://schemas.openxmlformats.org/presentationml/2006/main">
  <p:tag name="AS_UNIQUEID" val="1078"/>
</p:tagLst>
</file>

<file path=ppt/tags/tag201.xml><?xml version="1.0" encoding="utf-8"?>
<p:tagLst xmlns:a="http://schemas.openxmlformats.org/drawingml/2006/main" xmlns:r="http://schemas.openxmlformats.org/officeDocument/2006/relationships" xmlns:p="http://schemas.openxmlformats.org/presentationml/2006/main">
  <p:tag name="AS_UNIQUEID" val="1079"/>
</p:tagLst>
</file>

<file path=ppt/tags/tag202.xml><?xml version="1.0" encoding="utf-8"?>
<p:tagLst xmlns:a="http://schemas.openxmlformats.org/drawingml/2006/main" xmlns:r="http://schemas.openxmlformats.org/officeDocument/2006/relationships" xmlns:p="http://schemas.openxmlformats.org/presentationml/2006/main">
  <p:tag name="AS_UNIQUEID" val="1080"/>
</p:tagLst>
</file>

<file path=ppt/tags/tag203.xml><?xml version="1.0" encoding="utf-8"?>
<p:tagLst xmlns:a="http://schemas.openxmlformats.org/drawingml/2006/main" xmlns:r="http://schemas.openxmlformats.org/officeDocument/2006/relationships" xmlns:p="http://schemas.openxmlformats.org/presentationml/2006/main">
  <p:tag name="AS_UNIQUEID" val="1081"/>
</p:tagLst>
</file>

<file path=ppt/tags/tag204.xml><?xml version="1.0" encoding="utf-8"?>
<p:tagLst xmlns:a="http://schemas.openxmlformats.org/drawingml/2006/main" xmlns:r="http://schemas.openxmlformats.org/officeDocument/2006/relationships" xmlns:p="http://schemas.openxmlformats.org/presentationml/2006/main">
  <p:tag name="AS_UNIQUEID" val="1082"/>
</p:tagLst>
</file>

<file path=ppt/tags/tag205.xml><?xml version="1.0" encoding="utf-8"?>
<p:tagLst xmlns:a="http://schemas.openxmlformats.org/drawingml/2006/main" xmlns:r="http://schemas.openxmlformats.org/officeDocument/2006/relationships" xmlns:p="http://schemas.openxmlformats.org/presentationml/2006/main">
  <p:tag name="AS_UNIQUEID" val="1083"/>
</p:tagLst>
</file>

<file path=ppt/tags/tag206.xml><?xml version="1.0" encoding="utf-8"?>
<p:tagLst xmlns:a="http://schemas.openxmlformats.org/drawingml/2006/main" xmlns:r="http://schemas.openxmlformats.org/officeDocument/2006/relationships" xmlns:p="http://schemas.openxmlformats.org/presentationml/2006/main">
  <p:tag name="AS_UNIQUEID" val="1089"/>
</p:tagLst>
</file>

<file path=ppt/tags/tag207.xml><?xml version="1.0" encoding="utf-8"?>
<p:tagLst xmlns:a="http://schemas.openxmlformats.org/drawingml/2006/main" xmlns:r="http://schemas.openxmlformats.org/officeDocument/2006/relationships" xmlns:p="http://schemas.openxmlformats.org/presentationml/2006/main">
  <p:tag name="AS_UNIQUEID" val="1090"/>
</p:tagLst>
</file>

<file path=ppt/tags/tag208.xml><?xml version="1.0" encoding="utf-8"?>
<p:tagLst xmlns:a="http://schemas.openxmlformats.org/drawingml/2006/main" xmlns:r="http://schemas.openxmlformats.org/officeDocument/2006/relationships" xmlns:p="http://schemas.openxmlformats.org/presentationml/2006/main">
  <p:tag name="AS_UNIQUEID" val="1091"/>
</p:tagLst>
</file>

<file path=ppt/tags/tag209.xml><?xml version="1.0" encoding="utf-8"?>
<p:tagLst xmlns:a="http://schemas.openxmlformats.org/drawingml/2006/main" xmlns:r="http://schemas.openxmlformats.org/officeDocument/2006/relationships" xmlns:p="http://schemas.openxmlformats.org/presentationml/2006/main">
  <p:tag name="AS_UNIQUEID" val="1096"/>
</p:tagLst>
</file>

<file path=ppt/tags/tag21.xml><?xml version="1.0" encoding="utf-8"?>
<p:tagLst xmlns:a="http://schemas.openxmlformats.org/drawingml/2006/main" xmlns:r="http://schemas.openxmlformats.org/officeDocument/2006/relationships" xmlns:p="http://schemas.openxmlformats.org/presentationml/2006/main">
  <p:tag name="AS_UNIQUEID" val="863"/>
</p:tagLst>
</file>

<file path=ppt/tags/tag210.xml><?xml version="1.0" encoding="utf-8"?>
<p:tagLst xmlns:a="http://schemas.openxmlformats.org/drawingml/2006/main" xmlns:r="http://schemas.openxmlformats.org/officeDocument/2006/relationships" xmlns:p="http://schemas.openxmlformats.org/presentationml/2006/main">
  <p:tag name="AS_UNIQUEID" val="1092"/>
</p:tagLst>
</file>

<file path=ppt/tags/tag211.xml><?xml version="1.0" encoding="utf-8"?>
<p:tagLst xmlns:a="http://schemas.openxmlformats.org/drawingml/2006/main" xmlns:r="http://schemas.openxmlformats.org/officeDocument/2006/relationships" xmlns:p="http://schemas.openxmlformats.org/presentationml/2006/main">
  <p:tag name="AS_UNIQUEID" val="1093"/>
</p:tagLst>
</file>

<file path=ppt/tags/tag212.xml><?xml version="1.0" encoding="utf-8"?>
<p:tagLst xmlns:a="http://schemas.openxmlformats.org/drawingml/2006/main" xmlns:r="http://schemas.openxmlformats.org/officeDocument/2006/relationships" xmlns:p="http://schemas.openxmlformats.org/presentationml/2006/main">
  <p:tag name="AS_UNIQUEID" val="1094"/>
</p:tagLst>
</file>

<file path=ppt/tags/tag213.xml><?xml version="1.0" encoding="utf-8"?>
<p:tagLst xmlns:a="http://schemas.openxmlformats.org/drawingml/2006/main" xmlns:r="http://schemas.openxmlformats.org/officeDocument/2006/relationships" xmlns:p="http://schemas.openxmlformats.org/presentationml/2006/main">
  <p:tag name="AS_UNIQUEID" val="1095"/>
</p:tagLst>
</file>

<file path=ppt/tags/tag214.xml><?xml version="1.0" encoding="utf-8"?>
<p:tagLst xmlns:a="http://schemas.openxmlformats.org/drawingml/2006/main" xmlns:r="http://schemas.openxmlformats.org/officeDocument/2006/relationships" xmlns:p="http://schemas.openxmlformats.org/presentationml/2006/main">
  <p:tag name="AS_UNIQUEID" val="1085"/>
</p:tagLst>
</file>

<file path=ppt/tags/tag215.xml><?xml version="1.0" encoding="utf-8"?>
<p:tagLst xmlns:a="http://schemas.openxmlformats.org/drawingml/2006/main" xmlns:r="http://schemas.openxmlformats.org/officeDocument/2006/relationships" xmlns:p="http://schemas.openxmlformats.org/presentationml/2006/main">
  <p:tag name="AS_UNIQUEID" val="1086"/>
</p:tagLst>
</file>

<file path=ppt/tags/tag216.xml><?xml version="1.0" encoding="utf-8"?>
<p:tagLst xmlns:a="http://schemas.openxmlformats.org/drawingml/2006/main" xmlns:r="http://schemas.openxmlformats.org/officeDocument/2006/relationships" xmlns:p="http://schemas.openxmlformats.org/presentationml/2006/main">
  <p:tag name="AS_UNIQUEID" val="1087"/>
</p:tagLst>
</file>

<file path=ppt/tags/tag217.xml><?xml version="1.0" encoding="utf-8"?>
<p:tagLst xmlns:a="http://schemas.openxmlformats.org/drawingml/2006/main" xmlns:r="http://schemas.openxmlformats.org/officeDocument/2006/relationships" xmlns:p="http://schemas.openxmlformats.org/presentationml/2006/main">
  <p:tag name="AS_UNIQUEID" val="1102"/>
</p:tagLst>
</file>

<file path=ppt/tags/tag218.xml><?xml version="1.0" encoding="utf-8"?>
<p:tagLst xmlns:a="http://schemas.openxmlformats.org/drawingml/2006/main" xmlns:r="http://schemas.openxmlformats.org/officeDocument/2006/relationships" xmlns:p="http://schemas.openxmlformats.org/presentationml/2006/main">
  <p:tag name="AS_UNIQUEID" val="1103"/>
</p:tagLst>
</file>

<file path=ppt/tags/tag219.xml><?xml version="1.0" encoding="utf-8"?>
<p:tagLst xmlns:a="http://schemas.openxmlformats.org/drawingml/2006/main" xmlns:r="http://schemas.openxmlformats.org/officeDocument/2006/relationships" xmlns:p="http://schemas.openxmlformats.org/presentationml/2006/main">
  <p:tag name="AS_UNIQUEID" val="1104"/>
</p:tagLst>
</file>

<file path=ppt/tags/tag22.xml><?xml version="1.0" encoding="utf-8"?>
<p:tagLst xmlns:a="http://schemas.openxmlformats.org/drawingml/2006/main" xmlns:r="http://schemas.openxmlformats.org/officeDocument/2006/relationships" xmlns:p="http://schemas.openxmlformats.org/presentationml/2006/main">
  <p:tag name="AS_UNIQUEID" val="865"/>
</p:tagLst>
</file>

<file path=ppt/tags/tag220.xml><?xml version="1.0" encoding="utf-8"?>
<p:tagLst xmlns:a="http://schemas.openxmlformats.org/drawingml/2006/main" xmlns:r="http://schemas.openxmlformats.org/officeDocument/2006/relationships" xmlns:p="http://schemas.openxmlformats.org/presentationml/2006/main">
  <p:tag name="AS_UNIQUEID" val="1105"/>
</p:tagLst>
</file>

<file path=ppt/tags/tag221.xml><?xml version="1.0" encoding="utf-8"?>
<p:tagLst xmlns:a="http://schemas.openxmlformats.org/drawingml/2006/main" xmlns:r="http://schemas.openxmlformats.org/officeDocument/2006/relationships" xmlns:p="http://schemas.openxmlformats.org/presentationml/2006/main">
  <p:tag name="AS_UNIQUEID" val="1106"/>
</p:tagLst>
</file>

<file path=ppt/tags/tag222.xml><?xml version="1.0" encoding="utf-8"?>
<p:tagLst xmlns:a="http://schemas.openxmlformats.org/drawingml/2006/main" xmlns:r="http://schemas.openxmlformats.org/officeDocument/2006/relationships" xmlns:p="http://schemas.openxmlformats.org/presentationml/2006/main">
  <p:tag name="AS_UNIQUEID" val="1107"/>
</p:tagLst>
</file>

<file path=ppt/tags/tag223.xml><?xml version="1.0" encoding="utf-8"?>
<p:tagLst xmlns:a="http://schemas.openxmlformats.org/drawingml/2006/main" xmlns:r="http://schemas.openxmlformats.org/officeDocument/2006/relationships" xmlns:p="http://schemas.openxmlformats.org/presentationml/2006/main">
  <p:tag name="AS_UNIQUEID" val="1108"/>
</p:tagLst>
</file>

<file path=ppt/tags/tag224.xml><?xml version="1.0" encoding="utf-8"?>
<p:tagLst xmlns:a="http://schemas.openxmlformats.org/drawingml/2006/main" xmlns:r="http://schemas.openxmlformats.org/officeDocument/2006/relationships" xmlns:p="http://schemas.openxmlformats.org/presentationml/2006/main">
  <p:tag name="AS_UNIQUEID" val="1109"/>
</p:tagLst>
</file>

<file path=ppt/tags/tag225.xml><?xml version="1.0" encoding="utf-8"?>
<p:tagLst xmlns:a="http://schemas.openxmlformats.org/drawingml/2006/main" xmlns:r="http://schemas.openxmlformats.org/officeDocument/2006/relationships" xmlns:p="http://schemas.openxmlformats.org/presentationml/2006/main">
  <p:tag name="AS_UNIQUEID" val="1098"/>
</p:tagLst>
</file>

<file path=ppt/tags/tag226.xml><?xml version="1.0" encoding="utf-8"?>
<p:tagLst xmlns:a="http://schemas.openxmlformats.org/drawingml/2006/main" xmlns:r="http://schemas.openxmlformats.org/officeDocument/2006/relationships" xmlns:p="http://schemas.openxmlformats.org/presentationml/2006/main">
  <p:tag name="AS_UNIQUEID" val="1099"/>
</p:tagLst>
</file>

<file path=ppt/tags/tag227.xml><?xml version="1.0" encoding="utf-8"?>
<p:tagLst xmlns:a="http://schemas.openxmlformats.org/drawingml/2006/main" xmlns:r="http://schemas.openxmlformats.org/officeDocument/2006/relationships" xmlns:p="http://schemas.openxmlformats.org/presentationml/2006/main">
  <p:tag name="AS_UNIQUEID" val="1100"/>
</p:tagLst>
</file>

<file path=ppt/tags/tag228.xml><?xml version="1.0" encoding="utf-8"?>
<p:tagLst xmlns:a="http://schemas.openxmlformats.org/drawingml/2006/main" xmlns:r="http://schemas.openxmlformats.org/officeDocument/2006/relationships" xmlns:p="http://schemas.openxmlformats.org/presentationml/2006/main">
  <p:tag name="AS_UNIQUEID" val="1115"/>
</p:tagLst>
</file>

<file path=ppt/tags/tag229.xml><?xml version="1.0" encoding="utf-8"?>
<p:tagLst xmlns:a="http://schemas.openxmlformats.org/drawingml/2006/main" xmlns:r="http://schemas.openxmlformats.org/officeDocument/2006/relationships" xmlns:p="http://schemas.openxmlformats.org/presentationml/2006/main">
  <p:tag name="AS_UNIQUEID" val="1116"/>
</p:tagLst>
</file>

<file path=ppt/tags/tag23.xml><?xml version="1.0" encoding="utf-8"?>
<p:tagLst xmlns:a="http://schemas.openxmlformats.org/drawingml/2006/main" xmlns:r="http://schemas.openxmlformats.org/officeDocument/2006/relationships" xmlns:p="http://schemas.openxmlformats.org/presentationml/2006/main">
  <p:tag name="AS_UNIQUEID" val="866"/>
</p:tagLst>
</file>

<file path=ppt/tags/tag230.xml><?xml version="1.0" encoding="utf-8"?>
<p:tagLst xmlns:a="http://schemas.openxmlformats.org/drawingml/2006/main" xmlns:r="http://schemas.openxmlformats.org/officeDocument/2006/relationships" xmlns:p="http://schemas.openxmlformats.org/presentationml/2006/main">
  <p:tag name="AS_UNIQUEID" val="1117"/>
</p:tagLst>
</file>

<file path=ppt/tags/tag231.xml><?xml version="1.0" encoding="utf-8"?>
<p:tagLst xmlns:a="http://schemas.openxmlformats.org/drawingml/2006/main" xmlns:r="http://schemas.openxmlformats.org/officeDocument/2006/relationships" xmlns:p="http://schemas.openxmlformats.org/presentationml/2006/main">
  <p:tag name="AS_UNIQUEID" val="1118"/>
</p:tagLst>
</file>

<file path=ppt/tags/tag232.xml><?xml version="1.0" encoding="utf-8"?>
<p:tagLst xmlns:a="http://schemas.openxmlformats.org/drawingml/2006/main" xmlns:r="http://schemas.openxmlformats.org/officeDocument/2006/relationships" xmlns:p="http://schemas.openxmlformats.org/presentationml/2006/main">
  <p:tag name="AS_UNIQUEID" val="1119"/>
</p:tagLst>
</file>

<file path=ppt/tags/tag233.xml><?xml version="1.0" encoding="utf-8"?>
<p:tagLst xmlns:a="http://schemas.openxmlformats.org/drawingml/2006/main" xmlns:r="http://schemas.openxmlformats.org/officeDocument/2006/relationships" xmlns:p="http://schemas.openxmlformats.org/presentationml/2006/main">
  <p:tag name="AS_UNIQUEID" val="1120"/>
</p:tagLst>
</file>

<file path=ppt/tags/tag234.xml><?xml version="1.0" encoding="utf-8"?>
<p:tagLst xmlns:a="http://schemas.openxmlformats.org/drawingml/2006/main" xmlns:r="http://schemas.openxmlformats.org/officeDocument/2006/relationships" xmlns:p="http://schemas.openxmlformats.org/presentationml/2006/main">
  <p:tag name="AS_UNIQUEID" val="1121"/>
</p:tagLst>
</file>

<file path=ppt/tags/tag235.xml><?xml version="1.0" encoding="utf-8"?>
<p:tagLst xmlns:a="http://schemas.openxmlformats.org/drawingml/2006/main" xmlns:r="http://schemas.openxmlformats.org/officeDocument/2006/relationships" xmlns:p="http://schemas.openxmlformats.org/presentationml/2006/main">
  <p:tag name="AS_UNIQUEID" val="1122"/>
</p:tagLst>
</file>

<file path=ppt/tags/tag236.xml><?xml version="1.0" encoding="utf-8"?>
<p:tagLst xmlns:a="http://schemas.openxmlformats.org/drawingml/2006/main" xmlns:r="http://schemas.openxmlformats.org/officeDocument/2006/relationships" xmlns:p="http://schemas.openxmlformats.org/presentationml/2006/main">
  <p:tag name="AS_UNIQUEID" val="1123"/>
</p:tagLst>
</file>

<file path=ppt/tags/tag237.xml><?xml version="1.0" encoding="utf-8"?>
<p:tagLst xmlns:a="http://schemas.openxmlformats.org/drawingml/2006/main" xmlns:r="http://schemas.openxmlformats.org/officeDocument/2006/relationships" xmlns:p="http://schemas.openxmlformats.org/presentationml/2006/main">
  <p:tag name="AS_UNIQUEID" val="1111"/>
</p:tagLst>
</file>

<file path=ppt/tags/tag238.xml><?xml version="1.0" encoding="utf-8"?>
<p:tagLst xmlns:a="http://schemas.openxmlformats.org/drawingml/2006/main" xmlns:r="http://schemas.openxmlformats.org/officeDocument/2006/relationships" xmlns:p="http://schemas.openxmlformats.org/presentationml/2006/main">
  <p:tag name="AS_UNIQUEID" val="1112"/>
</p:tagLst>
</file>

<file path=ppt/tags/tag239.xml><?xml version="1.0" encoding="utf-8"?>
<p:tagLst xmlns:a="http://schemas.openxmlformats.org/drawingml/2006/main" xmlns:r="http://schemas.openxmlformats.org/officeDocument/2006/relationships" xmlns:p="http://schemas.openxmlformats.org/presentationml/2006/main">
  <p:tag name="AS_UNIQUEID" val="1113"/>
</p:tagLst>
</file>

<file path=ppt/tags/tag24.xml><?xml version="1.0" encoding="utf-8"?>
<p:tagLst xmlns:a="http://schemas.openxmlformats.org/drawingml/2006/main" xmlns:r="http://schemas.openxmlformats.org/officeDocument/2006/relationships" xmlns:p="http://schemas.openxmlformats.org/presentationml/2006/main">
  <p:tag name="AS_UNIQUEID" val="867"/>
</p:tagLst>
</file>

<file path=ppt/tags/tag240.xml><?xml version="1.0" encoding="utf-8"?>
<p:tagLst xmlns:a="http://schemas.openxmlformats.org/drawingml/2006/main" xmlns:r="http://schemas.openxmlformats.org/officeDocument/2006/relationships" xmlns:p="http://schemas.openxmlformats.org/presentationml/2006/main">
  <p:tag name="AS_UNIQUEID" val="1129"/>
</p:tagLst>
</file>

<file path=ppt/tags/tag241.xml><?xml version="1.0" encoding="utf-8"?>
<p:tagLst xmlns:a="http://schemas.openxmlformats.org/drawingml/2006/main" xmlns:r="http://schemas.openxmlformats.org/officeDocument/2006/relationships" xmlns:p="http://schemas.openxmlformats.org/presentationml/2006/main">
  <p:tag name="AS_UNIQUEID" val="1130"/>
</p:tagLst>
</file>

<file path=ppt/tags/tag242.xml><?xml version="1.0" encoding="utf-8"?>
<p:tagLst xmlns:a="http://schemas.openxmlformats.org/drawingml/2006/main" xmlns:r="http://schemas.openxmlformats.org/officeDocument/2006/relationships" xmlns:p="http://schemas.openxmlformats.org/presentationml/2006/main">
  <p:tag name="AS_UNIQUEID" val="1131"/>
</p:tagLst>
</file>

<file path=ppt/tags/tag243.xml><?xml version="1.0" encoding="utf-8"?>
<p:tagLst xmlns:a="http://schemas.openxmlformats.org/drawingml/2006/main" xmlns:r="http://schemas.openxmlformats.org/officeDocument/2006/relationships" xmlns:p="http://schemas.openxmlformats.org/presentationml/2006/main">
  <p:tag name="AS_UNIQUEID" val="1136"/>
</p:tagLst>
</file>

<file path=ppt/tags/tag244.xml><?xml version="1.0" encoding="utf-8"?>
<p:tagLst xmlns:a="http://schemas.openxmlformats.org/drawingml/2006/main" xmlns:r="http://schemas.openxmlformats.org/officeDocument/2006/relationships" xmlns:p="http://schemas.openxmlformats.org/presentationml/2006/main">
  <p:tag name="AS_UNIQUEID" val="1132"/>
</p:tagLst>
</file>

<file path=ppt/tags/tag245.xml><?xml version="1.0" encoding="utf-8"?>
<p:tagLst xmlns:a="http://schemas.openxmlformats.org/drawingml/2006/main" xmlns:r="http://schemas.openxmlformats.org/officeDocument/2006/relationships" xmlns:p="http://schemas.openxmlformats.org/presentationml/2006/main">
  <p:tag name="AS_UNIQUEID" val="1133"/>
</p:tagLst>
</file>

<file path=ppt/tags/tag246.xml><?xml version="1.0" encoding="utf-8"?>
<p:tagLst xmlns:a="http://schemas.openxmlformats.org/drawingml/2006/main" xmlns:r="http://schemas.openxmlformats.org/officeDocument/2006/relationships" xmlns:p="http://schemas.openxmlformats.org/presentationml/2006/main">
  <p:tag name="AS_UNIQUEID" val="1134"/>
</p:tagLst>
</file>

<file path=ppt/tags/tag247.xml><?xml version="1.0" encoding="utf-8"?>
<p:tagLst xmlns:a="http://schemas.openxmlformats.org/drawingml/2006/main" xmlns:r="http://schemas.openxmlformats.org/officeDocument/2006/relationships" xmlns:p="http://schemas.openxmlformats.org/presentationml/2006/main">
  <p:tag name="AS_UNIQUEID" val="1135"/>
</p:tagLst>
</file>

<file path=ppt/tags/tag248.xml><?xml version="1.0" encoding="utf-8"?>
<p:tagLst xmlns:a="http://schemas.openxmlformats.org/drawingml/2006/main" xmlns:r="http://schemas.openxmlformats.org/officeDocument/2006/relationships" xmlns:p="http://schemas.openxmlformats.org/presentationml/2006/main">
  <p:tag name="AS_UNIQUEID" val="1125"/>
</p:tagLst>
</file>

<file path=ppt/tags/tag249.xml><?xml version="1.0" encoding="utf-8"?>
<p:tagLst xmlns:a="http://schemas.openxmlformats.org/drawingml/2006/main" xmlns:r="http://schemas.openxmlformats.org/officeDocument/2006/relationships" xmlns:p="http://schemas.openxmlformats.org/presentationml/2006/main">
  <p:tag name="AS_UNIQUEID" val="1126"/>
</p:tagLst>
</file>

<file path=ppt/tags/tag25.xml><?xml version="1.0" encoding="utf-8"?>
<p:tagLst xmlns:a="http://schemas.openxmlformats.org/drawingml/2006/main" xmlns:r="http://schemas.openxmlformats.org/officeDocument/2006/relationships" xmlns:p="http://schemas.openxmlformats.org/presentationml/2006/main">
  <p:tag name="AS_UNIQUEID" val="868"/>
</p:tagLst>
</file>

<file path=ppt/tags/tag250.xml><?xml version="1.0" encoding="utf-8"?>
<p:tagLst xmlns:a="http://schemas.openxmlformats.org/drawingml/2006/main" xmlns:r="http://schemas.openxmlformats.org/officeDocument/2006/relationships" xmlns:p="http://schemas.openxmlformats.org/presentationml/2006/main">
  <p:tag name="AS_UNIQUEID" val="1127"/>
</p:tagLst>
</file>

<file path=ppt/tags/tag251.xml><?xml version="1.0" encoding="utf-8"?>
<p:tagLst xmlns:a="http://schemas.openxmlformats.org/drawingml/2006/main" xmlns:r="http://schemas.openxmlformats.org/officeDocument/2006/relationships" xmlns:p="http://schemas.openxmlformats.org/presentationml/2006/main">
  <p:tag name="AS_UNIQUEID" val="1142"/>
</p:tagLst>
</file>

<file path=ppt/tags/tag252.xml><?xml version="1.0" encoding="utf-8"?>
<p:tagLst xmlns:a="http://schemas.openxmlformats.org/drawingml/2006/main" xmlns:r="http://schemas.openxmlformats.org/officeDocument/2006/relationships" xmlns:p="http://schemas.openxmlformats.org/presentationml/2006/main">
  <p:tag name="AS_UNIQUEID" val="1143"/>
</p:tagLst>
</file>

<file path=ppt/tags/tag253.xml><?xml version="1.0" encoding="utf-8"?>
<p:tagLst xmlns:a="http://schemas.openxmlformats.org/drawingml/2006/main" xmlns:r="http://schemas.openxmlformats.org/officeDocument/2006/relationships" xmlns:p="http://schemas.openxmlformats.org/presentationml/2006/main">
  <p:tag name="AS_UNIQUEID" val="1144"/>
</p:tagLst>
</file>

<file path=ppt/tags/tag254.xml><?xml version="1.0" encoding="utf-8"?>
<p:tagLst xmlns:a="http://schemas.openxmlformats.org/drawingml/2006/main" xmlns:r="http://schemas.openxmlformats.org/officeDocument/2006/relationships" xmlns:p="http://schemas.openxmlformats.org/presentationml/2006/main">
  <p:tag name="AS_UNIQUEID" val="1151"/>
</p:tagLst>
</file>

<file path=ppt/tags/tag255.xml><?xml version="1.0" encoding="utf-8"?>
<p:tagLst xmlns:a="http://schemas.openxmlformats.org/drawingml/2006/main" xmlns:r="http://schemas.openxmlformats.org/officeDocument/2006/relationships" xmlns:p="http://schemas.openxmlformats.org/presentationml/2006/main">
  <p:tag name="AS_UNIQUEID" val="1152"/>
</p:tagLst>
</file>

<file path=ppt/tags/tag256.xml><?xml version="1.0" encoding="utf-8"?>
<p:tagLst xmlns:a="http://schemas.openxmlformats.org/drawingml/2006/main" xmlns:r="http://schemas.openxmlformats.org/officeDocument/2006/relationships" xmlns:p="http://schemas.openxmlformats.org/presentationml/2006/main">
  <p:tag name="AS_UNIQUEID" val="1153"/>
</p:tagLst>
</file>

<file path=ppt/tags/tag257.xml><?xml version="1.0" encoding="utf-8"?>
<p:tagLst xmlns:a="http://schemas.openxmlformats.org/drawingml/2006/main" xmlns:r="http://schemas.openxmlformats.org/officeDocument/2006/relationships" xmlns:p="http://schemas.openxmlformats.org/presentationml/2006/main">
  <p:tag name="AS_UNIQUEID" val="1154"/>
</p:tagLst>
</file>

<file path=ppt/tags/tag258.xml><?xml version="1.0" encoding="utf-8"?>
<p:tagLst xmlns:a="http://schemas.openxmlformats.org/drawingml/2006/main" xmlns:r="http://schemas.openxmlformats.org/officeDocument/2006/relationships" xmlns:p="http://schemas.openxmlformats.org/presentationml/2006/main">
  <p:tag name="AS_UNIQUEID" val="1155"/>
</p:tagLst>
</file>

<file path=ppt/tags/tag259.xml><?xml version="1.0" encoding="utf-8"?>
<p:tagLst xmlns:a="http://schemas.openxmlformats.org/drawingml/2006/main" xmlns:r="http://schemas.openxmlformats.org/officeDocument/2006/relationships" xmlns:p="http://schemas.openxmlformats.org/presentationml/2006/main">
  <p:tag name="AS_UNIQUEID" val="1156"/>
</p:tagLst>
</file>

<file path=ppt/tags/tag26.xml><?xml version="1.0" encoding="utf-8"?>
<p:tagLst xmlns:a="http://schemas.openxmlformats.org/drawingml/2006/main" xmlns:r="http://schemas.openxmlformats.org/officeDocument/2006/relationships" xmlns:p="http://schemas.openxmlformats.org/presentationml/2006/main">
  <p:tag name="AS_UNIQUEID" val="869"/>
</p:tagLst>
</file>

<file path=ppt/tags/tag260.xml><?xml version="1.0" encoding="utf-8"?>
<p:tagLst xmlns:a="http://schemas.openxmlformats.org/drawingml/2006/main" xmlns:r="http://schemas.openxmlformats.org/officeDocument/2006/relationships" xmlns:p="http://schemas.openxmlformats.org/presentationml/2006/main">
  <p:tag name="AS_UNIQUEID" val="1157"/>
</p:tagLst>
</file>

<file path=ppt/tags/tag261.xml><?xml version="1.0" encoding="utf-8"?>
<p:tagLst xmlns:a="http://schemas.openxmlformats.org/drawingml/2006/main" xmlns:r="http://schemas.openxmlformats.org/officeDocument/2006/relationships" xmlns:p="http://schemas.openxmlformats.org/presentationml/2006/main">
  <p:tag name="AS_UNIQUEID" val="1145"/>
</p:tagLst>
</file>

<file path=ppt/tags/tag262.xml><?xml version="1.0" encoding="utf-8"?>
<p:tagLst xmlns:a="http://schemas.openxmlformats.org/drawingml/2006/main" xmlns:r="http://schemas.openxmlformats.org/officeDocument/2006/relationships" xmlns:p="http://schemas.openxmlformats.org/presentationml/2006/main">
  <p:tag name="AS_UNIQUEID" val="1146"/>
</p:tagLst>
</file>

<file path=ppt/tags/tag263.xml><?xml version="1.0" encoding="utf-8"?>
<p:tagLst xmlns:a="http://schemas.openxmlformats.org/drawingml/2006/main" xmlns:r="http://schemas.openxmlformats.org/officeDocument/2006/relationships" xmlns:p="http://schemas.openxmlformats.org/presentationml/2006/main">
  <p:tag name="AS_UNIQUEID" val="1147"/>
</p:tagLst>
</file>

<file path=ppt/tags/tag264.xml><?xml version="1.0" encoding="utf-8"?>
<p:tagLst xmlns:a="http://schemas.openxmlformats.org/drawingml/2006/main" xmlns:r="http://schemas.openxmlformats.org/officeDocument/2006/relationships" xmlns:p="http://schemas.openxmlformats.org/presentationml/2006/main">
  <p:tag name="AS_UNIQUEID" val="1148"/>
</p:tagLst>
</file>

<file path=ppt/tags/tag265.xml><?xml version="1.0" encoding="utf-8"?>
<p:tagLst xmlns:a="http://schemas.openxmlformats.org/drawingml/2006/main" xmlns:r="http://schemas.openxmlformats.org/officeDocument/2006/relationships" xmlns:p="http://schemas.openxmlformats.org/presentationml/2006/main">
  <p:tag name="AS_UNIQUEID" val="1149"/>
</p:tagLst>
</file>

<file path=ppt/tags/tag266.xml><?xml version="1.0" encoding="utf-8"?>
<p:tagLst xmlns:a="http://schemas.openxmlformats.org/drawingml/2006/main" xmlns:r="http://schemas.openxmlformats.org/officeDocument/2006/relationships" xmlns:p="http://schemas.openxmlformats.org/presentationml/2006/main">
  <p:tag name="AS_UNIQUEID" val="1150"/>
</p:tagLst>
</file>

<file path=ppt/tags/tag267.xml><?xml version="1.0" encoding="utf-8"?>
<p:tagLst xmlns:a="http://schemas.openxmlformats.org/drawingml/2006/main" xmlns:r="http://schemas.openxmlformats.org/officeDocument/2006/relationships" xmlns:p="http://schemas.openxmlformats.org/presentationml/2006/main">
  <p:tag name="AS_UNIQUEID" val="1138"/>
</p:tagLst>
</file>

<file path=ppt/tags/tag268.xml><?xml version="1.0" encoding="utf-8"?>
<p:tagLst xmlns:a="http://schemas.openxmlformats.org/drawingml/2006/main" xmlns:r="http://schemas.openxmlformats.org/officeDocument/2006/relationships" xmlns:p="http://schemas.openxmlformats.org/presentationml/2006/main">
  <p:tag name="AS_UNIQUEID" val="1139"/>
</p:tagLst>
</file>

<file path=ppt/tags/tag269.xml><?xml version="1.0" encoding="utf-8"?>
<p:tagLst xmlns:a="http://schemas.openxmlformats.org/drawingml/2006/main" xmlns:r="http://schemas.openxmlformats.org/officeDocument/2006/relationships" xmlns:p="http://schemas.openxmlformats.org/presentationml/2006/main">
  <p:tag name="AS_UNIQUEID" val="1140"/>
</p:tagLst>
</file>

<file path=ppt/tags/tag27.xml><?xml version="1.0" encoding="utf-8"?>
<p:tagLst xmlns:a="http://schemas.openxmlformats.org/drawingml/2006/main" xmlns:r="http://schemas.openxmlformats.org/officeDocument/2006/relationships" xmlns:p="http://schemas.openxmlformats.org/presentationml/2006/main">
  <p:tag name="AS_UNIQUEID" val="870"/>
</p:tagLst>
</file>

<file path=ppt/tags/tag270.xml><?xml version="1.0" encoding="utf-8"?>
<p:tagLst xmlns:a="http://schemas.openxmlformats.org/drawingml/2006/main" xmlns:r="http://schemas.openxmlformats.org/officeDocument/2006/relationships" xmlns:p="http://schemas.openxmlformats.org/presentationml/2006/main">
  <p:tag name="AS_UNIQUEID" val="1159"/>
</p:tagLst>
</file>

<file path=ppt/tags/tag271.xml><?xml version="1.0" encoding="utf-8"?>
<p:tagLst xmlns:a="http://schemas.openxmlformats.org/drawingml/2006/main" xmlns:r="http://schemas.openxmlformats.org/officeDocument/2006/relationships" xmlns:p="http://schemas.openxmlformats.org/presentationml/2006/main">
  <p:tag name="AS_UNIQUEID" val="1160"/>
</p:tagLst>
</file>

<file path=ppt/tags/tag272.xml><?xml version="1.0" encoding="utf-8"?>
<p:tagLst xmlns:a="http://schemas.openxmlformats.org/drawingml/2006/main" xmlns:r="http://schemas.openxmlformats.org/officeDocument/2006/relationships" xmlns:p="http://schemas.openxmlformats.org/presentationml/2006/main">
  <p:tag name="AS_UNIQUEID" val="1161"/>
</p:tagLst>
</file>

<file path=ppt/tags/tag273.xml><?xml version="1.0" encoding="utf-8"?>
<p:tagLst xmlns:a="http://schemas.openxmlformats.org/drawingml/2006/main" xmlns:r="http://schemas.openxmlformats.org/officeDocument/2006/relationships" xmlns:p="http://schemas.openxmlformats.org/presentationml/2006/main">
  <p:tag name="AS_UNIQUEID" val="1167"/>
</p:tagLst>
</file>

<file path=ppt/tags/tag274.xml><?xml version="1.0" encoding="utf-8"?>
<p:tagLst xmlns:a="http://schemas.openxmlformats.org/drawingml/2006/main" xmlns:r="http://schemas.openxmlformats.org/officeDocument/2006/relationships" xmlns:p="http://schemas.openxmlformats.org/presentationml/2006/main">
  <p:tag name="AS_UNIQUEID" val="1162"/>
</p:tagLst>
</file>

<file path=ppt/tags/tag275.xml><?xml version="1.0" encoding="utf-8"?>
<p:tagLst xmlns:a="http://schemas.openxmlformats.org/drawingml/2006/main" xmlns:r="http://schemas.openxmlformats.org/officeDocument/2006/relationships" xmlns:p="http://schemas.openxmlformats.org/presentationml/2006/main">
  <p:tag name="AS_UNIQUEID" val="1163"/>
</p:tagLst>
</file>

<file path=ppt/tags/tag276.xml><?xml version="1.0" encoding="utf-8"?>
<p:tagLst xmlns:a="http://schemas.openxmlformats.org/drawingml/2006/main" xmlns:r="http://schemas.openxmlformats.org/officeDocument/2006/relationships" xmlns:p="http://schemas.openxmlformats.org/presentationml/2006/main">
  <p:tag name="AS_UNIQUEID" val="1164"/>
</p:tagLst>
</file>

<file path=ppt/tags/tag277.xml><?xml version="1.0" encoding="utf-8"?>
<p:tagLst xmlns:a="http://schemas.openxmlformats.org/drawingml/2006/main" xmlns:r="http://schemas.openxmlformats.org/officeDocument/2006/relationships" xmlns:p="http://schemas.openxmlformats.org/presentationml/2006/main">
  <p:tag name="AS_UNIQUEID" val="1165"/>
</p:tagLst>
</file>

<file path=ppt/tags/tag278.xml><?xml version="1.0" encoding="utf-8"?>
<p:tagLst xmlns:a="http://schemas.openxmlformats.org/drawingml/2006/main" xmlns:r="http://schemas.openxmlformats.org/officeDocument/2006/relationships" xmlns:p="http://schemas.openxmlformats.org/presentationml/2006/main">
  <p:tag name="AS_UNIQUEID" val="1166"/>
</p:tagLst>
</file>

<file path=ppt/tags/tag279.xml><?xml version="1.0" encoding="utf-8"?>
<p:tagLst xmlns:a="http://schemas.openxmlformats.org/drawingml/2006/main" xmlns:r="http://schemas.openxmlformats.org/officeDocument/2006/relationships" xmlns:p="http://schemas.openxmlformats.org/presentationml/2006/main">
  <p:tag name="AS_UNIQUEID" val="1173"/>
</p:tagLst>
</file>

<file path=ppt/tags/tag28.xml><?xml version="1.0" encoding="utf-8"?>
<p:tagLst xmlns:a="http://schemas.openxmlformats.org/drawingml/2006/main" xmlns:r="http://schemas.openxmlformats.org/officeDocument/2006/relationships" xmlns:p="http://schemas.openxmlformats.org/presentationml/2006/main">
  <p:tag name="AS_UNIQUEID" val="872"/>
</p:tagLst>
</file>

<file path=ppt/tags/tag280.xml><?xml version="1.0" encoding="utf-8"?>
<p:tagLst xmlns:a="http://schemas.openxmlformats.org/drawingml/2006/main" xmlns:r="http://schemas.openxmlformats.org/officeDocument/2006/relationships" xmlns:p="http://schemas.openxmlformats.org/presentationml/2006/main">
  <p:tag name="AS_UNIQUEID" val="1174"/>
</p:tagLst>
</file>

<file path=ppt/tags/tag281.xml><?xml version="1.0" encoding="utf-8"?>
<p:tagLst xmlns:a="http://schemas.openxmlformats.org/drawingml/2006/main" xmlns:r="http://schemas.openxmlformats.org/officeDocument/2006/relationships" xmlns:p="http://schemas.openxmlformats.org/presentationml/2006/main">
  <p:tag name="AS_UNIQUEID" val="1175"/>
</p:tagLst>
</file>

<file path=ppt/tags/tag282.xml><?xml version="1.0" encoding="utf-8"?>
<p:tagLst xmlns:a="http://schemas.openxmlformats.org/drawingml/2006/main" xmlns:r="http://schemas.openxmlformats.org/officeDocument/2006/relationships" xmlns:p="http://schemas.openxmlformats.org/presentationml/2006/main">
  <p:tag name="AS_UNIQUEID" val="1176"/>
</p:tagLst>
</file>

<file path=ppt/tags/tag283.xml><?xml version="1.0" encoding="utf-8"?>
<p:tagLst xmlns:a="http://schemas.openxmlformats.org/drawingml/2006/main" xmlns:r="http://schemas.openxmlformats.org/officeDocument/2006/relationships" xmlns:p="http://schemas.openxmlformats.org/presentationml/2006/main">
  <p:tag name="AS_UNIQUEID" val="1177"/>
</p:tagLst>
</file>

<file path=ppt/tags/tag284.xml><?xml version="1.0" encoding="utf-8"?>
<p:tagLst xmlns:a="http://schemas.openxmlformats.org/drawingml/2006/main" xmlns:r="http://schemas.openxmlformats.org/officeDocument/2006/relationships" xmlns:p="http://schemas.openxmlformats.org/presentationml/2006/main">
  <p:tag name="AS_UNIQUEID" val="1178"/>
</p:tagLst>
</file>

<file path=ppt/tags/tag285.xml><?xml version="1.0" encoding="utf-8"?>
<p:tagLst xmlns:a="http://schemas.openxmlformats.org/drawingml/2006/main" xmlns:r="http://schemas.openxmlformats.org/officeDocument/2006/relationships" xmlns:p="http://schemas.openxmlformats.org/presentationml/2006/main">
  <p:tag name="AS_UNIQUEID" val="1179"/>
</p:tagLst>
</file>

<file path=ppt/tags/tag286.xml><?xml version="1.0" encoding="utf-8"?>
<p:tagLst xmlns:a="http://schemas.openxmlformats.org/drawingml/2006/main" xmlns:r="http://schemas.openxmlformats.org/officeDocument/2006/relationships" xmlns:p="http://schemas.openxmlformats.org/presentationml/2006/main">
  <p:tag name="AS_UNIQUEID" val="1180"/>
</p:tagLst>
</file>

<file path=ppt/tags/tag287.xml><?xml version="1.0" encoding="utf-8"?>
<p:tagLst xmlns:a="http://schemas.openxmlformats.org/drawingml/2006/main" xmlns:r="http://schemas.openxmlformats.org/officeDocument/2006/relationships" xmlns:p="http://schemas.openxmlformats.org/presentationml/2006/main">
  <p:tag name="AS_UNIQUEID" val="1181"/>
</p:tagLst>
</file>

<file path=ppt/tags/tag288.xml><?xml version="1.0" encoding="utf-8"?>
<p:tagLst xmlns:a="http://schemas.openxmlformats.org/drawingml/2006/main" xmlns:r="http://schemas.openxmlformats.org/officeDocument/2006/relationships" xmlns:p="http://schemas.openxmlformats.org/presentationml/2006/main">
  <p:tag name="AS_UNIQUEID" val="1169"/>
</p:tagLst>
</file>

<file path=ppt/tags/tag289.xml><?xml version="1.0" encoding="utf-8"?>
<p:tagLst xmlns:a="http://schemas.openxmlformats.org/drawingml/2006/main" xmlns:r="http://schemas.openxmlformats.org/officeDocument/2006/relationships" xmlns:p="http://schemas.openxmlformats.org/presentationml/2006/main">
  <p:tag name="AS_UNIQUEID" val="1170"/>
</p:tagLst>
</file>

<file path=ppt/tags/tag29.xml><?xml version="1.0" encoding="utf-8"?>
<p:tagLst xmlns:a="http://schemas.openxmlformats.org/drawingml/2006/main" xmlns:r="http://schemas.openxmlformats.org/officeDocument/2006/relationships" xmlns:p="http://schemas.openxmlformats.org/presentationml/2006/main">
  <p:tag name="AS_UNIQUEID" val="873"/>
</p:tagLst>
</file>

<file path=ppt/tags/tag290.xml><?xml version="1.0" encoding="utf-8"?>
<p:tagLst xmlns:a="http://schemas.openxmlformats.org/drawingml/2006/main" xmlns:r="http://schemas.openxmlformats.org/officeDocument/2006/relationships" xmlns:p="http://schemas.openxmlformats.org/presentationml/2006/main">
  <p:tag name="AS_UNIQUEID" val="1171"/>
</p:tagLst>
</file>

<file path=ppt/tags/tag291.xml><?xml version="1.0" encoding="utf-8"?>
<p:tagLst xmlns:a="http://schemas.openxmlformats.org/drawingml/2006/main" xmlns:r="http://schemas.openxmlformats.org/officeDocument/2006/relationships" xmlns:p="http://schemas.openxmlformats.org/presentationml/2006/main">
  <p:tag name="AS_UNIQUEID" val="1187"/>
</p:tagLst>
</file>

<file path=ppt/tags/tag292.xml><?xml version="1.0" encoding="utf-8"?>
<p:tagLst xmlns:a="http://schemas.openxmlformats.org/drawingml/2006/main" xmlns:r="http://schemas.openxmlformats.org/officeDocument/2006/relationships" xmlns:p="http://schemas.openxmlformats.org/presentationml/2006/main">
  <p:tag name="AS_UNIQUEID" val="1188"/>
</p:tagLst>
</file>

<file path=ppt/tags/tag293.xml><?xml version="1.0" encoding="utf-8"?>
<p:tagLst xmlns:a="http://schemas.openxmlformats.org/drawingml/2006/main" xmlns:r="http://schemas.openxmlformats.org/officeDocument/2006/relationships" xmlns:p="http://schemas.openxmlformats.org/presentationml/2006/main">
  <p:tag name="AS_UNIQUEID" val="1189"/>
</p:tagLst>
</file>

<file path=ppt/tags/tag294.xml><?xml version="1.0" encoding="utf-8"?>
<p:tagLst xmlns:a="http://schemas.openxmlformats.org/drawingml/2006/main" xmlns:r="http://schemas.openxmlformats.org/officeDocument/2006/relationships" xmlns:p="http://schemas.openxmlformats.org/presentationml/2006/main">
  <p:tag name="AS_UNIQUEID" val="1190"/>
</p:tagLst>
</file>

<file path=ppt/tags/tag295.xml><?xml version="1.0" encoding="utf-8"?>
<p:tagLst xmlns:a="http://schemas.openxmlformats.org/drawingml/2006/main" xmlns:r="http://schemas.openxmlformats.org/officeDocument/2006/relationships" xmlns:p="http://schemas.openxmlformats.org/presentationml/2006/main">
  <p:tag name="AS_UNIQUEID" val="1191"/>
</p:tagLst>
</file>

<file path=ppt/tags/tag296.xml><?xml version="1.0" encoding="utf-8"?>
<p:tagLst xmlns:a="http://schemas.openxmlformats.org/drawingml/2006/main" xmlns:r="http://schemas.openxmlformats.org/officeDocument/2006/relationships" xmlns:p="http://schemas.openxmlformats.org/presentationml/2006/main">
  <p:tag name="AS_UNIQUEID" val="1192"/>
</p:tagLst>
</file>

<file path=ppt/tags/tag297.xml><?xml version="1.0" encoding="utf-8"?>
<p:tagLst xmlns:a="http://schemas.openxmlformats.org/drawingml/2006/main" xmlns:r="http://schemas.openxmlformats.org/officeDocument/2006/relationships" xmlns:p="http://schemas.openxmlformats.org/presentationml/2006/main">
  <p:tag name="AS_UNIQUEID" val="1193"/>
</p:tagLst>
</file>

<file path=ppt/tags/tag298.xml><?xml version="1.0" encoding="utf-8"?>
<p:tagLst xmlns:a="http://schemas.openxmlformats.org/drawingml/2006/main" xmlns:r="http://schemas.openxmlformats.org/officeDocument/2006/relationships" xmlns:p="http://schemas.openxmlformats.org/presentationml/2006/main">
  <p:tag name="AS_UNIQUEID" val="1194"/>
</p:tagLst>
</file>

<file path=ppt/tags/tag299.xml><?xml version="1.0" encoding="utf-8"?>
<p:tagLst xmlns:a="http://schemas.openxmlformats.org/drawingml/2006/main" xmlns:r="http://schemas.openxmlformats.org/officeDocument/2006/relationships" xmlns:p="http://schemas.openxmlformats.org/presentationml/2006/main">
  <p:tag name="AS_UNIQUEID" val="1183"/>
</p:tagLst>
</file>

<file path=ppt/tags/tag3.xml><?xml version="1.0" encoding="utf-8"?>
<p:tagLst xmlns:a="http://schemas.openxmlformats.org/drawingml/2006/main" xmlns:r="http://schemas.openxmlformats.org/officeDocument/2006/relationships" xmlns:p="http://schemas.openxmlformats.org/presentationml/2006/main">
  <p:tag name="AS_UNIQUEID" val="917"/>
</p:tagLst>
</file>

<file path=ppt/tags/tag30.xml><?xml version="1.0" encoding="utf-8"?>
<p:tagLst xmlns:a="http://schemas.openxmlformats.org/drawingml/2006/main" xmlns:r="http://schemas.openxmlformats.org/officeDocument/2006/relationships" xmlns:p="http://schemas.openxmlformats.org/presentationml/2006/main">
  <p:tag name="AS_UNIQUEID" val="874"/>
</p:tagLst>
</file>

<file path=ppt/tags/tag300.xml><?xml version="1.0" encoding="utf-8"?>
<p:tagLst xmlns:a="http://schemas.openxmlformats.org/drawingml/2006/main" xmlns:r="http://schemas.openxmlformats.org/officeDocument/2006/relationships" xmlns:p="http://schemas.openxmlformats.org/presentationml/2006/main">
  <p:tag name="AS_UNIQUEID" val="1184"/>
</p:tagLst>
</file>

<file path=ppt/tags/tag301.xml><?xml version="1.0" encoding="utf-8"?>
<p:tagLst xmlns:a="http://schemas.openxmlformats.org/drawingml/2006/main" xmlns:r="http://schemas.openxmlformats.org/officeDocument/2006/relationships" xmlns:p="http://schemas.openxmlformats.org/presentationml/2006/main">
  <p:tag name="AS_UNIQUEID" val="1185"/>
</p:tagLst>
</file>

<file path=ppt/tags/tag302.xml><?xml version="1.0" encoding="utf-8"?>
<p:tagLst xmlns:a="http://schemas.openxmlformats.org/drawingml/2006/main" xmlns:r="http://schemas.openxmlformats.org/officeDocument/2006/relationships" xmlns:p="http://schemas.openxmlformats.org/presentationml/2006/main">
  <p:tag name="AS_UNIQUEID" val="1200"/>
</p:tagLst>
</file>

<file path=ppt/tags/tag303.xml><?xml version="1.0" encoding="utf-8"?>
<p:tagLst xmlns:a="http://schemas.openxmlformats.org/drawingml/2006/main" xmlns:r="http://schemas.openxmlformats.org/officeDocument/2006/relationships" xmlns:p="http://schemas.openxmlformats.org/presentationml/2006/main">
  <p:tag name="AS_UNIQUEID" val="1201"/>
</p:tagLst>
</file>

<file path=ppt/tags/tag304.xml><?xml version="1.0" encoding="utf-8"?>
<p:tagLst xmlns:a="http://schemas.openxmlformats.org/drawingml/2006/main" xmlns:r="http://schemas.openxmlformats.org/officeDocument/2006/relationships" xmlns:p="http://schemas.openxmlformats.org/presentationml/2006/main">
  <p:tag name="AS_UNIQUEID" val="1202"/>
</p:tagLst>
</file>

<file path=ppt/tags/tag305.xml><?xml version="1.0" encoding="utf-8"?>
<p:tagLst xmlns:a="http://schemas.openxmlformats.org/drawingml/2006/main" xmlns:r="http://schemas.openxmlformats.org/officeDocument/2006/relationships" xmlns:p="http://schemas.openxmlformats.org/presentationml/2006/main">
  <p:tag name="AS_UNIQUEID" val="1207"/>
</p:tagLst>
</file>

<file path=ppt/tags/tag306.xml><?xml version="1.0" encoding="utf-8"?>
<p:tagLst xmlns:a="http://schemas.openxmlformats.org/drawingml/2006/main" xmlns:r="http://schemas.openxmlformats.org/officeDocument/2006/relationships" xmlns:p="http://schemas.openxmlformats.org/presentationml/2006/main">
  <p:tag name="AS_UNIQUEID" val="1203"/>
</p:tagLst>
</file>

<file path=ppt/tags/tag307.xml><?xml version="1.0" encoding="utf-8"?>
<p:tagLst xmlns:a="http://schemas.openxmlformats.org/drawingml/2006/main" xmlns:r="http://schemas.openxmlformats.org/officeDocument/2006/relationships" xmlns:p="http://schemas.openxmlformats.org/presentationml/2006/main">
  <p:tag name="AS_UNIQUEID" val="1204"/>
</p:tagLst>
</file>

<file path=ppt/tags/tag308.xml><?xml version="1.0" encoding="utf-8"?>
<p:tagLst xmlns:a="http://schemas.openxmlformats.org/drawingml/2006/main" xmlns:r="http://schemas.openxmlformats.org/officeDocument/2006/relationships" xmlns:p="http://schemas.openxmlformats.org/presentationml/2006/main">
  <p:tag name="AS_UNIQUEID" val="1205"/>
</p:tagLst>
</file>

<file path=ppt/tags/tag309.xml><?xml version="1.0" encoding="utf-8"?>
<p:tagLst xmlns:a="http://schemas.openxmlformats.org/drawingml/2006/main" xmlns:r="http://schemas.openxmlformats.org/officeDocument/2006/relationships" xmlns:p="http://schemas.openxmlformats.org/presentationml/2006/main">
  <p:tag name="AS_UNIQUEID" val="1206"/>
</p:tagLst>
</file>

<file path=ppt/tags/tag31.xml><?xml version="1.0" encoding="utf-8"?>
<p:tagLst xmlns:a="http://schemas.openxmlformats.org/drawingml/2006/main" xmlns:r="http://schemas.openxmlformats.org/officeDocument/2006/relationships" xmlns:p="http://schemas.openxmlformats.org/presentationml/2006/main">
  <p:tag name="AS_UNIQUEID" val="875"/>
</p:tagLst>
</file>

<file path=ppt/tags/tag310.xml><?xml version="1.0" encoding="utf-8"?>
<p:tagLst xmlns:a="http://schemas.openxmlformats.org/drawingml/2006/main" xmlns:r="http://schemas.openxmlformats.org/officeDocument/2006/relationships" xmlns:p="http://schemas.openxmlformats.org/presentationml/2006/main">
  <p:tag name="AS_UNIQUEID" val="1196"/>
</p:tagLst>
</file>

<file path=ppt/tags/tag311.xml><?xml version="1.0" encoding="utf-8"?>
<p:tagLst xmlns:a="http://schemas.openxmlformats.org/drawingml/2006/main" xmlns:r="http://schemas.openxmlformats.org/officeDocument/2006/relationships" xmlns:p="http://schemas.openxmlformats.org/presentationml/2006/main">
  <p:tag name="AS_UNIQUEID" val="1197"/>
</p:tagLst>
</file>

<file path=ppt/tags/tag312.xml><?xml version="1.0" encoding="utf-8"?>
<p:tagLst xmlns:a="http://schemas.openxmlformats.org/drawingml/2006/main" xmlns:r="http://schemas.openxmlformats.org/officeDocument/2006/relationships" xmlns:p="http://schemas.openxmlformats.org/presentationml/2006/main">
  <p:tag name="AS_UNIQUEID" val="1198"/>
</p:tagLst>
</file>

<file path=ppt/tags/tag313.xml><?xml version="1.0" encoding="utf-8"?>
<p:tagLst xmlns:a="http://schemas.openxmlformats.org/drawingml/2006/main" xmlns:r="http://schemas.openxmlformats.org/officeDocument/2006/relationships" xmlns:p="http://schemas.openxmlformats.org/presentationml/2006/main">
  <p:tag name="AS_UNIQUEID" val="4"/>
</p:tagLst>
</file>

<file path=ppt/tags/tag314.xml><?xml version="1.0" encoding="utf-8"?>
<p:tagLst xmlns:a="http://schemas.openxmlformats.org/drawingml/2006/main" xmlns:r="http://schemas.openxmlformats.org/officeDocument/2006/relationships" xmlns:p="http://schemas.openxmlformats.org/presentationml/2006/main">
  <p:tag name="AS_UNIQUEID" val="5"/>
</p:tagLst>
</file>

<file path=ppt/tags/tag315.xml><?xml version="1.0" encoding="utf-8"?>
<p:tagLst xmlns:a="http://schemas.openxmlformats.org/drawingml/2006/main" xmlns:r="http://schemas.openxmlformats.org/officeDocument/2006/relationships" xmlns:p="http://schemas.openxmlformats.org/presentationml/2006/main">
  <p:tag name="AS_UNIQUEID" val="6"/>
</p:tagLst>
</file>

<file path=ppt/tags/tag316.xml><?xml version="1.0" encoding="utf-8"?>
<p:tagLst xmlns:a="http://schemas.openxmlformats.org/drawingml/2006/main" xmlns:r="http://schemas.openxmlformats.org/officeDocument/2006/relationships" xmlns:p="http://schemas.openxmlformats.org/presentationml/2006/main">
  <p:tag name="AS_UNIQUEID" val="7"/>
</p:tagLst>
</file>

<file path=ppt/tags/tag317.xml><?xml version="1.0" encoding="utf-8"?>
<p:tagLst xmlns:a="http://schemas.openxmlformats.org/drawingml/2006/main" xmlns:r="http://schemas.openxmlformats.org/officeDocument/2006/relationships" xmlns:p="http://schemas.openxmlformats.org/presentationml/2006/main">
  <p:tag name="AS_UNIQUEID" val="8"/>
</p:tagLst>
</file>

<file path=ppt/tags/tag318.xml><?xml version="1.0" encoding="utf-8"?>
<p:tagLst xmlns:a="http://schemas.openxmlformats.org/drawingml/2006/main" xmlns:r="http://schemas.openxmlformats.org/officeDocument/2006/relationships" xmlns:p="http://schemas.openxmlformats.org/presentationml/2006/main">
  <p:tag name="AS_UNIQUEID" val="9"/>
</p:tagLst>
</file>

<file path=ppt/tags/tag319.xml><?xml version="1.0" encoding="utf-8"?>
<p:tagLst xmlns:a="http://schemas.openxmlformats.org/drawingml/2006/main" xmlns:r="http://schemas.openxmlformats.org/officeDocument/2006/relationships" xmlns:p="http://schemas.openxmlformats.org/presentationml/2006/main">
  <p:tag name="AS_UNIQUEID" val="0"/>
</p:tagLst>
</file>

<file path=ppt/tags/tag32.xml><?xml version="1.0" encoding="utf-8"?>
<p:tagLst xmlns:a="http://schemas.openxmlformats.org/drawingml/2006/main" xmlns:r="http://schemas.openxmlformats.org/officeDocument/2006/relationships" xmlns:p="http://schemas.openxmlformats.org/presentationml/2006/main">
  <p:tag name="AS_UNIQUEID" val="876"/>
</p:tagLst>
</file>

<file path=ppt/tags/tag320.xml><?xml version="1.0" encoding="utf-8"?>
<p:tagLst xmlns:a="http://schemas.openxmlformats.org/drawingml/2006/main" xmlns:r="http://schemas.openxmlformats.org/officeDocument/2006/relationships" xmlns:p="http://schemas.openxmlformats.org/presentationml/2006/main">
  <p:tag name="AS_UNIQUEID" val="1"/>
</p:tagLst>
</file>

<file path=ppt/tags/tag321.xml><?xml version="1.0" encoding="utf-8"?>
<p:tagLst xmlns:a="http://schemas.openxmlformats.org/drawingml/2006/main" xmlns:r="http://schemas.openxmlformats.org/officeDocument/2006/relationships" xmlns:p="http://schemas.openxmlformats.org/presentationml/2006/main">
  <p:tag name="AS_UNIQUEID" val="2"/>
</p:tagLst>
</file>

<file path=ppt/tags/tag322.xml><?xml version="1.0" encoding="utf-8"?>
<p:tagLst xmlns:a="http://schemas.openxmlformats.org/drawingml/2006/main" xmlns:r="http://schemas.openxmlformats.org/officeDocument/2006/relationships" xmlns:p="http://schemas.openxmlformats.org/presentationml/2006/main">
  <p:tag name="AS_UNIQUEID" val="10"/>
</p:tagLst>
</file>

<file path=ppt/tags/tag323.xml><?xml version="1.0" encoding="utf-8"?>
<p:tagLst xmlns:a="http://schemas.openxmlformats.org/drawingml/2006/main" xmlns:r="http://schemas.openxmlformats.org/officeDocument/2006/relationships" xmlns:p="http://schemas.openxmlformats.org/presentationml/2006/main">
  <p:tag name="AS_UNIQUEID" val="1209"/>
</p:tagLst>
</file>

<file path=ppt/tags/tag324.xml><?xml version="1.0" encoding="utf-8"?>
<p:tagLst xmlns:a="http://schemas.openxmlformats.org/drawingml/2006/main" xmlns:r="http://schemas.openxmlformats.org/officeDocument/2006/relationships" xmlns:p="http://schemas.openxmlformats.org/presentationml/2006/main">
  <p:tag name="AS_UNIQUEID" val="1210"/>
</p:tagLst>
</file>

<file path=ppt/tags/tag325.xml><?xml version="1.0" encoding="utf-8"?>
<p:tagLst xmlns:a="http://schemas.openxmlformats.org/drawingml/2006/main" xmlns:r="http://schemas.openxmlformats.org/officeDocument/2006/relationships" xmlns:p="http://schemas.openxmlformats.org/presentationml/2006/main">
  <p:tag name="AS_UNIQUEID" val="1211"/>
</p:tagLst>
</file>

<file path=ppt/tags/tag326.xml><?xml version="1.0" encoding="utf-8"?>
<p:tagLst xmlns:a="http://schemas.openxmlformats.org/drawingml/2006/main" xmlns:r="http://schemas.openxmlformats.org/officeDocument/2006/relationships" xmlns:p="http://schemas.openxmlformats.org/presentationml/2006/main">
  <p:tag name="AS_UNIQUEID" val="16"/>
</p:tagLst>
</file>

<file path=ppt/tags/tag327.xml><?xml version="1.0" encoding="utf-8"?>
<p:tagLst xmlns:a="http://schemas.openxmlformats.org/drawingml/2006/main" xmlns:r="http://schemas.openxmlformats.org/officeDocument/2006/relationships" xmlns:p="http://schemas.openxmlformats.org/presentationml/2006/main">
  <p:tag name="AS_UNIQUEID" val="17"/>
</p:tagLst>
</file>

<file path=ppt/tags/tag328.xml><?xml version="1.0" encoding="utf-8"?>
<p:tagLst xmlns:a="http://schemas.openxmlformats.org/drawingml/2006/main" xmlns:r="http://schemas.openxmlformats.org/officeDocument/2006/relationships" xmlns:p="http://schemas.openxmlformats.org/presentationml/2006/main">
  <p:tag name="AS_UNIQUEID" val="18"/>
</p:tagLst>
</file>

<file path=ppt/tags/tag329.xml><?xml version="1.0" encoding="utf-8"?>
<p:tagLst xmlns:a="http://schemas.openxmlformats.org/drawingml/2006/main" xmlns:r="http://schemas.openxmlformats.org/officeDocument/2006/relationships" xmlns:p="http://schemas.openxmlformats.org/presentationml/2006/main">
  <p:tag name="AS_UNIQUEID" val="19"/>
</p:tagLst>
</file>

<file path=ppt/tags/tag33.xml><?xml version="1.0" encoding="utf-8"?>
<p:tagLst xmlns:a="http://schemas.openxmlformats.org/drawingml/2006/main" xmlns:r="http://schemas.openxmlformats.org/officeDocument/2006/relationships" xmlns:p="http://schemas.openxmlformats.org/presentationml/2006/main">
  <p:tag name="AS_UNIQUEID" val="877"/>
</p:tagLst>
</file>

<file path=ppt/tags/tag330.xml><?xml version="1.0" encoding="utf-8"?>
<p:tagLst xmlns:a="http://schemas.openxmlformats.org/drawingml/2006/main" xmlns:r="http://schemas.openxmlformats.org/officeDocument/2006/relationships" xmlns:p="http://schemas.openxmlformats.org/presentationml/2006/main">
  <p:tag name="AS_UNIQUEID" val="20"/>
</p:tagLst>
</file>

<file path=ppt/tags/tag331.xml><?xml version="1.0" encoding="utf-8"?>
<p:tagLst xmlns:a="http://schemas.openxmlformats.org/drawingml/2006/main" xmlns:r="http://schemas.openxmlformats.org/officeDocument/2006/relationships" xmlns:p="http://schemas.openxmlformats.org/presentationml/2006/main">
  <p:tag name="AS_UNIQUEID" val="21"/>
</p:tagLst>
</file>

<file path=ppt/tags/tag332.xml><?xml version="1.0" encoding="utf-8"?>
<p:tagLst xmlns:a="http://schemas.openxmlformats.org/drawingml/2006/main" xmlns:r="http://schemas.openxmlformats.org/officeDocument/2006/relationships" xmlns:p="http://schemas.openxmlformats.org/presentationml/2006/main">
  <p:tag name="AS_UNIQUEID" val="22"/>
</p:tagLst>
</file>

<file path=ppt/tags/tag333.xml><?xml version="1.0" encoding="utf-8"?>
<p:tagLst xmlns:a="http://schemas.openxmlformats.org/drawingml/2006/main" xmlns:r="http://schemas.openxmlformats.org/officeDocument/2006/relationships" xmlns:p="http://schemas.openxmlformats.org/presentationml/2006/main">
  <p:tag name="AS_UNIQUEID" val="23"/>
</p:tagLst>
</file>

<file path=ppt/tags/tag334.xml><?xml version="1.0" encoding="utf-8"?>
<p:tagLst xmlns:a="http://schemas.openxmlformats.org/drawingml/2006/main" xmlns:r="http://schemas.openxmlformats.org/officeDocument/2006/relationships" xmlns:p="http://schemas.openxmlformats.org/presentationml/2006/main">
  <p:tag name="AS_UNIQUEID" val="24"/>
</p:tagLst>
</file>

<file path=ppt/tags/tag335.xml><?xml version="1.0" encoding="utf-8"?>
<p:tagLst xmlns:a="http://schemas.openxmlformats.org/drawingml/2006/main" xmlns:r="http://schemas.openxmlformats.org/officeDocument/2006/relationships" xmlns:p="http://schemas.openxmlformats.org/presentationml/2006/main">
  <p:tag name="AS_UNIQUEID" val="25"/>
</p:tagLst>
</file>

<file path=ppt/tags/tag336.xml><?xml version="1.0" encoding="utf-8"?>
<p:tagLst xmlns:a="http://schemas.openxmlformats.org/drawingml/2006/main" xmlns:r="http://schemas.openxmlformats.org/officeDocument/2006/relationships" xmlns:p="http://schemas.openxmlformats.org/presentationml/2006/main">
  <p:tag name="AS_UNIQUEID" val="12"/>
</p:tagLst>
</file>

<file path=ppt/tags/tag337.xml><?xml version="1.0" encoding="utf-8"?>
<p:tagLst xmlns:a="http://schemas.openxmlformats.org/drawingml/2006/main" xmlns:r="http://schemas.openxmlformats.org/officeDocument/2006/relationships" xmlns:p="http://schemas.openxmlformats.org/presentationml/2006/main">
  <p:tag name="AS_UNIQUEID" val="13"/>
</p:tagLst>
</file>

<file path=ppt/tags/tag338.xml><?xml version="1.0" encoding="utf-8"?>
<p:tagLst xmlns:a="http://schemas.openxmlformats.org/drawingml/2006/main" xmlns:r="http://schemas.openxmlformats.org/officeDocument/2006/relationships" xmlns:p="http://schemas.openxmlformats.org/presentationml/2006/main">
  <p:tag name="AS_UNIQUEID" val="14"/>
</p:tagLst>
</file>

<file path=ppt/tags/tag339.xml><?xml version="1.0" encoding="utf-8"?>
<p:tagLst xmlns:a="http://schemas.openxmlformats.org/drawingml/2006/main" xmlns:r="http://schemas.openxmlformats.org/officeDocument/2006/relationships" xmlns:p="http://schemas.openxmlformats.org/presentationml/2006/main">
  <p:tag name="AS_UNIQUEID" val="31"/>
</p:tagLst>
</file>

<file path=ppt/tags/tag34.xml><?xml version="1.0" encoding="utf-8"?>
<p:tagLst xmlns:a="http://schemas.openxmlformats.org/drawingml/2006/main" xmlns:r="http://schemas.openxmlformats.org/officeDocument/2006/relationships" xmlns:p="http://schemas.openxmlformats.org/presentationml/2006/main">
  <p:tag name="AS_UNIQUEID" val="878"/>
</p:tagLst>
</file>

<file path=ppt/tags/tag340.xml><?xml version="1.0" encoding="utf-8"?>
<p:tagLst xmlns:a="http://schemas.openxmlformats.org/drawingml/2006/main" xmlns:r="http://schemas.openxmlformats.org/officeDocument/2006/relationships" xmlns:p="http://schemas.openxmlformats.org/presentationml/2006/main">
  <p:tag name="AS_UNIQUEID" val="32"/>
</p:tagLst>
</file>

<file path=ppt/tags/tag341.xml><?xml version="1.0" encoding="utf-8"?>
<p:tagLst xmlns:a="http://schemas.openxmlformats.org/drawingml/2006/main" xmlns:r="http://schemas.openxmlformats.org/officeDocument/2006/relationships" xmlns:p="http://schemas.openxmlformats.org/presentationml/2006/main">
  <p:tag name="AS_UNIQUEID" val="33"/>
</p:tagLst>
</file>

<file path=ppt/tags/tag342.xml><?xml version="1.0" encoding="utf-8"?>
<p:tagLst xmlns:a="http://schemas.openxmlformats.org/drawingml/2006/main" xmlns:r="http://schemas.openxmlformats.org/officeDocument/2006/relationships" xmlns:p="http://schemas.openxmlformats.org/presentationml/2006/main">
  <p:tag name="AS_UNIQUEID" val="40"/>
</p:tagLst>
</file>

<file path=ppt/tags/tag343.xml><?xml version="1.0" encoding="utf-8"?>
<p:tagLst xmlns:a="http://schemas.openxmlformats.org/drawingml/2006/main" xmlns:r="http://schemas.openxmlformats.org/officeDocument/2006/relationships" xmlns:p="http://schemas.openxmlformats.org/presentationml/2006/main">
  <p:tag name="AS_UNIQUEID" val="34"/>
</p:tagLst>
</file>

<file path=ppt/tags/tag344.xml><?xml version="1.0" encoding="utf-8"?>
<p:tagLst xmlns:a="http://schemas.openxmlformats.org/drawingml/2006/main" xmlns:r="http://schemas.openxmlformats.org/officeDocument/2006/relationships" xmlns:p="http://schemas.openxmlformats.org/presentationml/2006/main">
  <p:tag name="AS_UNIQUEID" val="35"/>
</p:tagLst>
</file>

<file path=ppt/tags/tag345.xml><?xml version="1.0" encoding="utf-8"?>
<p:tagLst xmlns:a="http://schemas.openxmlformats.org/drawingml/2006/main" xmlns:r="http://schemas.openxmlformats.org/officeDocument/2006/relationships" xmlns:p="http://schemas.openxmlformats.org/presentationml/2006/main">
  <p:tag name="AS_UNIQUEID" val="36"/>
</p:tagLst>
</file>

<file path=ppt/tags/tag346.xml><?xml version="1.0" encoding="utf-8"?>
<p:tagLst xmlns:a="http://schemas.openxmlformats.org/drawingml/2006/main" xmlns:r="http://schemas.openxmlformats.org/officeDocument/2006/relationships" xmlns:p="http://schemas.openxmlformats.org/presentationml/2006/main">
  <p:tag name="AS_UNIQUEID" val="37"/>
</p:tagLst>
</file>

<file path=ppt/tags/tag347.xml><?xml version="1.0" encoding="utf-8"?>
<p:tagLst xmlns:a="http://schemas.openxmlformats.org/drawingml/2006/main" xmlns:r="http://schemas.openxmlformats.org/officeDocument/2006/relationships" xmlns:p="http://schemas.openxmlformats.org/presentationml/2006/main">
  <p:tag name="AS_UNIQUEID" val="38"/>
</p:tagLst>
</file>

<file path=ppt/tags/tag348.xml><?xml version="1.0" encoding="utf-8"?>
<p:tagLst xmlns:a="http://schemas.openxmlformats.org/drawingml/2006/main" xmlns:r="http://schemas.openxmlformats.org/officeDocument/2006/relationships" xmlns:p="http://schemas.openxmlformats.org/presentationml/2006/main">
  <p:tag name="AS_UNIQUEID" val="39"/>
</p:tagLst>
</file>

<file path=ppt/tags/tag349.xml><?xml version="1.0" encoding="utf-8"?>
<p:tagLst xmlns:a="http://schemas.openxmlformats.org/drawingml/2006/main" xmlns:r="http://schemas.openxmlformats.org/officeDocument/2006/relationships" xmlns:p="http://schemas.openxmlformats.org/presentationml/2006/main">
  <p:tag name="AS_UNIQUEID" val="27"/>
</p:tagLst>
</file>

<file path=ppt/tags/tag35.xml><?xml version="1.0" encoding="utf-8"?>
<p:tagLst xmlns:a="http://schemas.openxmlformats.org/drawingml/2006/main" xmlns:r="http://schemas.openxmlformats.org/officeDocument/2006/relationships" xmlns:p="http://schemas.openxmlformats.org/presentationml/2006/main">
  <p:tag name="AS_UNIQUEID" val="879"/>
</p:tagLst>
</file>

<file path=ppt/tags/tag350.xml><?xml version="1.0" encoding="utf-8"?>
<p:tagLst xmlns:a="http://schemas.openxmlformats.org/drawingml/2006/main" xmlns:r="http://schemas.openxmlformats.org/officeDocument/2006/relationships" xmlns:p="http://schemas.openxmlformats.org/presentationml/2006/main">
  <p:tag name="AS_UNIQUEID" val="28"/>
</p:tagLst>
</file>

<file path=ppt/tags/tag351.xml><?xml version="1.0" encoding="utf-8"?>
<p:tagLst xmlns:a="http://schemas.openxmlformats.org/drawingml/2006/main" xmlns:r="http://schemas.openxmlformats.org/officeDocument/2006/relationships" xmlns:p="http://schemas.openxmlformats.org/presentationml/2006/main">
  <p:tag name="AS_UNIQUEID" val="29"/>
</p:tagLst>
</file>

<file path=ppt/tags/tag352.xml><?xml version="1.0" encoding="utf-8"?>
<p:tagLst xmlns:a="http://schemas.openxmlformats.org/drawingml/2006/main" xmlns:r="http://schemas.openxmlformats.org/officeDocument/2006/relationships" xmlns:p="http://schemas.openxmlformats.org/presentationml/2006/main">
  <p:tag name="AS_UNIQUEID" val="46"/>
</p:tagLst>
</file>

<file path=ppt/tags/tag353.xml><?xml version="1.0" encoding="utf-8"?>
<p:tagLst xmlns:a="http://schemas.openxmlformats.org/drawingml/2006/main" xmlns:r="http://schemas.openxmlformats.org/officeDocument/2006/relationships" xmlns:p="http://schemas.openxmlformats.org/presentationml/2006/main">
  <p:tag name="AS_UNIQUEID" val="47"/>
</p:tagLst>
</file>

<file path=ppt/tags/tag354.xml><?xml version="1.0" encoding="utf-8"?>
<p:tagLst xmlns:a="http://schemas.openxmlformats.org/drawingml/2006/main" xmlns:r="http://schemas.openxmlformats.org/officeDocument/2006/relationships" xmlns:p="http://schemas.openxmlformats.org/presentationml/2006/main">
  <p:tag name="AS_UNIQUEID" val="48"/>
</p:tagLst>
</file>

<file path=ppt/tags/tag355.xml><?xml version="1.0" encoding="utf-8"?>
<p:tagLst xmlns:a="http://schemas.openxmlformats.org/drawingml/2006/main" xmlns:r="http://schemas.openxmlformats.org/officeDocument/2006/relationships" xmlns:p="http://schemas.openxmlformats.org/presentationml/2006/main">
  <p:tag name="AS_UNIQUEID" val="49"/>
</p:tagLst>
</file>

<file path=ppt/tags/tag356.xml><?xml version="1.0" encoding="utf-8"?>
<p:tagLst xmlns:a="http://schemas.openxmlformats.org/drawingml/2006/main" xmlns:r="http://schemas.openxmlformats.org/officeDocument/2006/relationships" xmlns:p="http://schemas.openxmlformats.org/presentationml/2006/main">
  <p:tag name="AS_UNIQUEID" val="50"/>
</p:tagLst>
</file>

<file path=ppt/tags/tag357.xml><?xml version="1.0" encoding="utf-8"?>
<p:tagLst xmlns:a="http://schemas.openxmlformats.org/drawingml/2006/main" xmlns:r="http://schemas.openxmlformats.org/officeDocument/2006/relationships" xmlns:p="http://schemas.openxmlformats.org/presentationml/2006/main">
  <p:tag name="AS_UNIQUEID" val="51"/>
</p:tagLst>
</file>

<file path=ppt/tags/tag358.xml><?xml version="1.0" encoding="utf-8"?>
<p:tagLst xmlns:a="http://schemas.openxmlformats.org/drawingml/2006/main" xmlns:r="http://schemas.openxmlformats.org/officeDocument/2006/relationships" xmlns:p="http://schemas.openxmlformats.org/presentationml/2006/main">
  <p:tag name="AS_UNIQUEID" val="52"/>
</p:tagLst>
</file>

<file path=ppt/tags/tag359.xml><?xml version="1.0" encoding="utf-8"?>
<p:tagLst xmlns:a="http://schemas.openxmlformats.org/drawingml/2006/main" xmlns:r="http://schemas.openxmlformats.org/officeDocument/2006/relationships" xmlns:p="http://schemas.openxmlformats.org/presentationml/2006/main">
  <p:tag name="AS_UNIQUEID" val="42"/>
</p:tagLst>
</file>

<file path=ppt/tags/tag36.xml><?xml version="1.0" encoding="utf-8"?>
<p:tagLst xmlns:a="http://schemas.openxmlformats.org/drawingml/2006/main" xmlns:r="http://schemas.openxmlformats.org/officeDocument/2006/relationships" xmlns:p="http://schemas.openxmlformats.org/presentationml/2006/main">
  <p:tag name="AS_UNIQUEID" val="881"/>
</p:tagLst>
</file>

<file path=ppt/tags/tag360.xml><?xml version="1.0" encoding="utf-8"?>
<p:tagLst xmlns:a="http://schemas.openxmlformats.org/drawingml/2006/main" xmlns:r="http://schemas.openxmlformats.org/officeDocument/2006/relationships" xmlns:p="http://schemas.openxmlformats.org/presentationml/2006/main">
  <p:tag name="AS_UNIQUEID" val="43"/>
</p:tagLst>
</file>

<file path=ppt/tags/tag361.xml><?xml version="1.0" encoding="utf-8"?>
<p:tagLst xmlns:a="http://schemas.openxmlformats.org/drawingml/2006/main" xmlns:r="http://schemas.openxmlformats.org/officeDocument/2006/relationships" xmlns:p="http://schemas.openxmlformats.org/presentationml/2006/main">
  <p:tag name="AS_UNIQUEID" val="44"/>
</p:tagLst>
</file>

<file path=ppt/tags/tag362.xml><?xml version="1.0" encoding="utf-8"?>
<p:tagLst xmlns:a="http://schemas.openxmlformats.org/drawingml/2006/main" xmlns:r="http://schemas.openxmlformats.org/officeDocument/2006/relationships" xmlns:p="http://schemas.openxmlformats.org/presentationml/2006/main">
  <p:tag name="AS_UNIQUEID" val="58"/>
</p:tagLst>
</file>

<file path=ppt/tags/tag363.xml><?xml version="1.0" encoding="utf-8"?>
<p:tagLst xmlns:a="http://schemas.openxmlformats.org/drawingml/2006/main" xmlns:r="http://schemas.openxmlformats.org/officeDocument/2006/relationships" xmlns:p="http://schemas.openxmlformats.org/presentationml/2006/main">
  <p:tag name="AS_UNIQUEID" val="59"/>
</p:tagLst>
</file>

<file path=ppt/tags/tag364.xml><?xml version="1.0" encoding="utf-8"?>
<p:tagLst xmlns:a="http://schemas.openxmlformats.org/drawingml/2006/main" xmlns:r="http://schemas.openxmlformats.org/officeDocument/2006/relationships" xmlns:p="http://schemas.openxmlformats.org/presentationml/2006/main">
  <p:tag name="AS_UNIQUEID" val="60"/>
</p:tagLst>
</file>

<file path=ppt/tags/tag365.xml><?xml version="1.0" encoding="utf-8"?>
<p:tagLst xmlns:a="http://schemas.openxmlformats.org/drawingml/2006/main" xmlns:r="http://schemas.openxmlformats.org/officeDocument/2006/relationships" xmlns:p="http://schemas.openxmlformats.org/presentationml/2006/main">
  <p:tag name="AS_UNIQUEID" val="61"/>
</p:tagLst>
</file>

<file path=ppt/tags/tag366.xml><?xml version="1.0" encoding="utf-8"?>
<p:tagLst xmlns:a="http://schemas.openxmlformats.org/drawingml/2006/main" xmlns:r="http://schemas.openxmlformats.org/officeDocument/2006/relationships" xmlns:p="http://schemas.openxmlformats.org/presentationml/2006/main">
  <p:tag name="AS_UNIQUEID" val="62"/>
</p:tagLst>
</file>

<file path=ppt/tags/tag367.xml><?xml version="1.0" encoding="utf-8"?>
<p:tagLst xmlns:a="http://schemas.openxmlformats.org/drawingml/2006/main" xmlns:r="http://schemas.openxmlformats.org/officeDocument/2006/relationships" xmlns:p="http://schemas.openxmlformats.org/presentationml/2006/main">
  <p:tag name="AS_UNIQUEID" val="63"/>
</p:tagLst>
</file>

<file path=ppt/tags/tag368.xml><?xml version="1.0" encoding="utf-8"?>
<p:tagLst xmlns:a="http://schemas.openxmlformats.org/drawingml/2006/main" xmlns:r="http://schemas.openxmlformats.org/officeDocument/2006/relationships" xmlns:p="http://schemas.openxmlformats.org/presentationml/2006/main">
  <p:tag name="AS_UNIQUEID" val="64"/>
</p:tagLst>
</file>

<file path=ppt/tags/tag369.xml><?xml version="1.0" encoding="utf-8"?>
<p:tagLst xmlns:a="http://schemas.openxmlformats.org/drawingml/2006/main" xmlns:r="http://schemas.openxmlformats.org/officeDocument/2006/relationships" xmlns:p="http://schemas.openxmlformats.org/presentationml/2006/main">
  <p:tag name="AS_UNIQUEID" val="65"/>
</p:tagLst>
</file>

<file path=ppt/tags/tag37.xml><?xml version="1.0" encoding="utf-8"?>
<p:tagLst xmlns:a="http://schemas.openxmlformats.org/drawingml/2006/main" xmlns:r="http://schemas.openxmlformats.org/officeDocument/2006/relationships" xmlns:p="http://schemas.openxmlformats.org/presentationml/2006/main">
  <p:tag name="AS_UNIQUEID" val="882"/>
</p:tagLst>
</file>

<file path=ppt/tags/tag370.xml><?xml version="1.0" encoding="utf-8"?>
<p:tagLst xmlns:a="http://schemas.openxmlformats.org/drawingml/2006/main" xmlns:r="http://schemas.openxmlformats.org/officeDocument/2006/relationships" xmlns:p="http://schemas.openxmlformats.org/presentationml/2006/main">
  <p:tag name="AS_UNIQUEID" val="66"/>
</p:tagLst>
</file>

<file path=ppt/tags/tag371.xml><?xml version="1.0" encoding="utf-8"?>
<p:tagLst xmlns:a="http://schemas.openxmlformats.org/drawingml/2006/main" xmlns:r="http://schemas.openxmlformats.org/officeDocument/2006/relationships" xmlns:p="http://schemas.openxmlformats.org/presentationml/2006/main">
  <p:tag name="AS_UNIQUEID" val="67"/>
</p:tagLst>
</file>

<file path=ppt/tags/tag372.xml><?xml version="1.0" encoding="utf-8"?>
<p:tagLst xmlns:a="http://schemas.openxmlformats.org/drawingml/2006/main" xmlns:r="http://schemas.openxmlformats.org/officeDocument/2006/relationships" xmlns:p="http://schemas.openxmlformats.org/presentationml/2006/main">
  <p:tag name="AS_UNIQUEID" val="54"/>
</p:tagLst>
</file>

<file path=ppt/tags/tag373.xml><?xml version="1.0" encoding="utf-8"?>
<p:tagLst xmlns:a="http://schemas.openxmlformats.org/drawingml/2006/main" xmlns:r="http://schemas.openxmlformats.org/officeDocument/2006/relationships" xmlns:p="http://schemas.openxmlformats.org/presentationml/2006/main">
  <p:tag name="AS_UNIQUEID" val="55"/>
</p:tagLst>
</file>

<file path=ppt/tags/tag374.xml><?xml version="1.0" encoding="utf-8"?>
<p:tagLst xmlns:a="http://schemas.openxmlformats.org/drawingml/2006/main" xmlns:r="http://schemas.openxmlformats.org/officeDocument/2006/relationships" xmlns:p="http://schemas.openxmlformats.org/presentationml/2006/main">
  <p:tag name="AS_UNIQUEID" val="56"/>
</p:tagLst>
</file>

<file path=ppt/tags/tag375.xml><?xml version="1.0" encoding="utf-8"?>
<p:tagLst xmlns:a="http://schemas.openxmlformats.org/drawingml/2006/main" xmlns:r="http://schemas.openxmlformats.org/officeDocument/2006/relationships" xmlns:p="http://schemas.openxmlformats.org/presentationml/2006/main">
  <p:tag name="AS_UNIQUEID" val="73"/>
</p:tagLst>
</file>

<file path=ppt/tags/tag376.xml><?xml version="1.0" encoding="utf-8"?>
<p:tagLst xmlns:a="http://schemas.openxmlformats.org/drawingml/2006/main" xmlns:r="http://schemas.openxmlformats.org/officeDocument/2006/relationships" xmlns:p="http://schemas.openxmlformats.org/presentationml/2006/main">
  <p:tag name="AS_UNIQUEID" val="74"/>
</p:tagLst>
</file>

<file path=ppt/tags/tag377.xml><?xml version="1.0" encoding="utf-8"?>
<p:tagLst xmlns:a="http://schemas.openxmlformats.org/drawingml/2006/main" xmlns:r="http://schemas.openxmlformats.org/officeDocument/2006/relationships" xmlns:p="http://schemas.openxmlformats.org/presentationml/2006/main">
  <p:tag name="AS_UNIQUEID" val="75"/>
</p:tagLst>
</file>

<file path=ppt/tags/tag378.xml><?xml version="1.0" encoding="utf-8"?>
<p:tagLst xmlns:a="http://schemas.openxmlformats.org/drawingml/2006/main" xmlns:r="http://schemas.openxmlformats.org/officeDocument/2006/relationships" xmlns:p="http://schemas.openxmlformats.org/presentationml/2006/main">
  <p:tag name="AS_UNIQUEID" val="76"/>
</p:tagLst>
</file>

<file path=ppt/tags/tag379.xml><?xml version="1.0" encoding="utf-8"?>
<p:tagLst xmlns:a="http://schemas.openxmlformats.org/drawingml/2006/main" xmlns:r="http://schemas.openxmlformats.org/officeDocument/2006/relationships" xmlns:p="http://schemas.openxmlformats.org/presentationml/2006/main">
  <p:tag name="AS_UNIQUEID" val="77"/>
</p:tagLst>
</file>

<file path=ppt/tags/tag38.xml><?xml version="1.0" encoding="utf-8"?>
<p:tagLst xmlns:a="http://schemas.openxmlformats.org/drawingml/2006/main" xmlns:r="http://schemas.openxmlformats.org/officeDocument/2006/relationships" xmlns:p="http://schemas.openxmlformats.org/presentationml/2006/main">
  <p:tag name="AS_UNIQUEID" val="883"/>
</p:tagLst>
</file>

<file path=ppt/tags/tag380.xml><?xml version="1.0" encoding="utf-8"?>
<p:tagLst xmlns:a="http://schemas.openxmlformats.org/drawingml/2006/main" xmlns:r="http://schemas.openxmlformats.org/officeDocument/2006/relationships" xmlns:p="http://schemas.openxmlformats.org/presentationml/2006/main">
  <p:tag name="AS_UNIQUEID" val="69"/>
</p:tagLst>
</file>

<file path=ppt/tags/tag381.xml><?xml version="1.0" encoding="utf-8"?>
<p:tagLst xmlns:a="http://schemas.openxmlformats.org/drawingml/2006/main" xmlns:r="http://schemas.openxmlformats.org/officeDocument/2006/relationships" xmlns:p="http://schemas.openxmlformats.org/presentationml/2006/main">
  <p:tag name="AS_UNIQUEID" val="70"/>
</p:tagLst>
</file>

<file path=ppt/tags/tag382.xml><?xml version="1.0" encoding="utf-8"?>
<p:tagLst xmlns:a="http://schemas.openxmlformats.org/drawingml/2006/main" xmlns:r="http://schemas.openxmlformats.org/officeDocument/2006/relationships" xmlns:p="http://schemas.openxmlformats.org/presentationml/2006/main">
  <p:tag name="AS_UNIQUEID" val="71"/>
</p:tagLst>
</file>

<file path=ppt/tags/tag383.xml><?xml version="1.0" encoding="utf-8"?>
<p:tagLst xmlns:a="http://schemas.openxmlformats.org/drawingml/2006/main" xmlns:r="http://schemas.openxmlformats.org/officeDocument/2006/relationships" xmlns:p="http://schemas.openxmlformats.org/presentationml/2006/main">
  <p:tag name="AS_UNIQUEID" val="83"/>
</p:tagLst>
</file>

<file path=ppt/tags/tag384.xml><?xml version="1.0" encoding="utf-8"?>
<p:tagLst xmlns:a="http://schemas.openxmlformats.org/drawingml/2006/main" xmlns:r="http://schemas.openxmlformats.org/officeDocument/2006/relationships" xmlns:p="http://schemas.openxmlformats.org/presentationml/2006/main">
  <p:tag name="AS_UNIQUEID" val="84"/>
</p:tagLst>
</file>

<file path=ppt/tags/tag385.xml><?xml version="1.0" encoding="utf-8"?>
<p:tagLst xmlns:a="http://schemas.openxmlformats.org/drawingml/2006/main" xmlns:r="http://schemas.openxmlformats.org/officeDocument/2006/relationships" xmlns:p="http://schemas.openxmlformats.org/presentationml/2006/main">
  <p:tag name="AS_UNIQUEID" val="85"/>
</p:tagLst>
</file>

<file path=ppt/tags/tag386.xml><?xml version="1.0" encoding="utf-8"?>
<p:tagLst xmlns:a="http://schemas.openxmlformats.org/drawingml/2006/main" xmlns:r="http://schemas.openxmlformats.org/officeDocument/2006/relationships" xmlns:p="http://schemas.openxmlformats.org/presentationml/2006/main">
  <p:tag name="AS_UNIQUEID" val="86"/>
</p:tagLst>
</file>

<file path=ppt/tags/tag387.xml><?xml version="1.0" encoding="utf-8"?>
<p:tagLst xmlns:a="http://schemas.openxmlformats.org/drawingml/2006/main" xmlns:r="http://schemas.openxmlformats.org/officeDocument/2006/relationships" xmlns:p="http://schemas.openxmlformats.org/presentationml/2006/main">
  <p:tag name="AS_UNIQUEID" val="87"/>
</p:tagLst>
</file>

<file path=ppt/tags/tag388.xml><?xml version="1.0" encoding="utf-8"?>
<p:tagLst xmlns:a="http://schemas.openxmlformats.org/drawingml/2006/main" xmlns:r="http://schemas.openxmlformats.org/officeDocument/2006/relationships" xmlns:p="http://schemas.openxmlformats.org/presentationml/2006/main">
  <p:tag name="AS_UNIQUEID" val="88"/>
</p:tagLst>
</file>

<file path=ppt/tags/tag389.xml><?xml version="1.0" encoding="utf-8"?>
<p:tagLst xmlns:a="http://schemas.openxmlformats.org/drawingml/2006/main" xmlns:r="http://schemas.openxmlformats.org/officeDocument/2006/relationships" xmlns:p="http://schemas.openxmlformats.org/presentationml/2006/main">
  <p:tag name="AS_UNIQUEID" val="89"/>
</p:tagLst>
</file>

<file path=ppt/tags/tag39.xml><?xml version="1.0" encoding="utf-8"?>
<p:tagLst xmlns:a="http://schemas.openxmlformats.org/drawingml/2006/main" xmlns:r="http://schemas.openxmlformats.org/officeDocument/2006/relationships" xmlns:p="http://schemas.openxmlformats.org/presentationml/2006/main">
  <p:tag name="AS_UNIQUEID" val="884"/>
</p:tagLst>
</file>

<file path=ppt/tags/tag390.xml><?xml version="1.0" encoding="utf-8"?>
<p:tagLst xmlns:a="http://schemas.openxmlformats.org/drawingml/2006/main" xmlns:r="http://schemas.openxmlformats.org/officeDocument/2006/relationships" xmlns:p="http://schemas.openxmlformats.org/presentationml/2006/main">
  <p:tag name="AS_UNIQUEID" val="90"/>
</p:tagLst>
</file>

<file path=ppt/tags/tag391.xml><?xml version="1.0" encoding="utf-8"?>
<p:tagLst xmlns:a="http://schemas.openxmlformats.org/drawingml/2006/main" xmlns:r="http://schemas.openxmlformats.org/officeDocument/2006/relationships" xmlns:p="http://schemas.openxmlformats.org/presentationml/2006/main">
  <p:tag name="AS_UNIQUEID" val="91"/>
</p:tagLst>
</file>

<file path=ppt/tags/tag392.xml><?xml version="1.0" encoding="utf-8"?>
<p:tagLst xmlns:a="http://schemas.openxmlformats.org/drawingml/2006/main" xmlns:r="http://schemas.openxmlformats.org/officeDocument/2006/relationships" xmlns:p="http://schemas.openxmlformats.org/presentationml/2006/main">
  <p:tag name="AS_UNIQUEID" val="92"/>
</p:tagLst>
</file>

<file path=ppt/tags/tag393.xml><?xml version="1.0" encoding="utf-8"?>
<p:tagLst xmlns:a="http://schemas.openxmlformats.org/drawingml/2006/main" xmlns:r="http://schemas.openxmlformats.org/officeDocument/2006/relationships" xmlns:p="http://schemas.openxmlformats.org/presentationml/2006/main">
  <p:tag name="AS_UNIQUEID" val="79"/>
</p:tagLst>
</file>

<file path=ppt/tags/tag394.xml><?xml version="1.0" encoding="utf-8"?>
<p:tagLst xmlns:a="http://schemas.openxmlformats.org/drawingml/2006/main" xmlns:r="http://schemas.openxmlformats.org/officeDocument/2006/relationships" xmlns:p="http://schemas.openxmlformats.org/presentationml/2006/main">
  <p:tag name="AS_UNIQUEID" val="80"/>
</p:tagLst>
</file>

<file path=ppt/tags/tag395.xml><?xml version="1.0" encoding="utf-8"?>
<p:tagLst xmlns:a="http://schemas.openxmlformats.org/drawingml/2006/main" xmlns:r="http://schemas.openxmlformats.org/officeDocument/2006/relationships" xmlns:p="http://schemas.openxmlformats.org/presentationml/2006/main">
  <p:tag name="AS_UNIQUEID" val="81"/>
</p:tagLst>
</file>

<file path=ppt/tags/tag396.xml><?xml version="1.0" encoding="utf-8"?>
<p:tagLst xmlns:a="http://schemas.openxmlformats.org/drawingml/2006/main" xmlns:r="http://schemas.openxmlformats.org/officeDocument/2006/relationships" xmlns:p="http://schemas.openxmlformats.org/presentationml/2006/main">
  <p:tag name="AS_UNIQUEID" val="94"/>
</p:tagLst>
</file>

<file path=ppt/tags/tag397.xml><?xml version="1.0" encoding="utf-8"?>
<p:tagLst xmlns:a="http://schemas.openxmlformats.org/drawingml/2006/main" xmlns:r="http://schemas.openxmlformats.org/officeDocument/2006/relationships" xmlns:p="http://schemas.openxmlformats.org/presentationml/2006/main">
  <p:tag name="AS_UNIQUEID" val="95"/>
</p:tagLst>
</file>

<file path=ppt/tags/tag398.xml><?xml version="1.0" encoding="utf-8"?>
<p:tagLst xmlns:a="http://schemas.openxmlformats.org/drawingml/2006/main" xmlns:r="http://schemas.openxmlformats.org/officeDocument/2006/relationships" xmlns:p="http://schemas.openxmlformats.org/presentationml/2006/main">
  <p:tag name="AS_UNIQUEID" val="96"/>
</p:tagLst>
</file>

<file path=ppt/tags/tag399.xml><?xml version="1.0" encoding="utf-8"?>
<p:tagLst xmlns:a="http://schemas.openxmlformats.org/drawingml/2006/main" xmlns:r="http://schemas.openxmlformats.org/officeDocument/2006/relationships" xmlns:p="http://schemas.openxmlformats.org/presentationml/2006/main">
  <p:tag name="AS_UNIQUEID" val="98"/>
</p:tagLst>
</file>

<file path=ppt/tags/tag4.xml><?xml version="1.0" encoding="utf-8"?>
<p:tagLst xmlns:a="http://schemas.openxmlformats.org/drawingml/2006/main" xmlns:r="http://schemas.openxmlformats.org/officeDocument/2006/relationships" xmlns:p="http://schemas.openxmlformats.org/presentationml/2006/main">
  <p:tag name="AS_UNIQUEID" val="918"/>
</p:tagLst>
</file>

<file path=ppt/tags/tag40.xml><?xml version="1.0" encoding="utf-8"?>
<p:tagLst xmlns:a="http://schemas.openxmlformats.org/drawingml/2006/main" xmlns:r="http://schemas.openxmlformats.org/officeDocument/2006/relationships" xmlns:p="http://schemas.openxmlformats.org/presentationml/2006/main">
  <p:tag name="AS_UNIQUEID" val="886"/>
</p:tagLst>
</file>

<file path=ppt/tags/tag400.xml><?xml version="1.0" encoding="utf-8"?>
<p:tagLst xmlns:a="http://schemas.openxmlformats.org/drawingml/2006/main" xmlns:r="http://schemas.openxmlformats.org/officeDocument/2006/relationships" xmlns:p="http://schemas.openxmlformats.org/presentationml/2006/main">
  <p:tag name="AS_UNIQUEID" val="99"/>
</p:tagLst>
</file>

<file path=ppt/tags/tag401.xml><?xml version="1.0" encoding="utf-8"?>
<p:tagLst xmlns:a="http://schemas.openxmlformats.org/drawingml/2006/main" xmlns:r="http://schemas.openxmlformats.org/officeDocument/2006/relationships" xmlns:p="http://schemas.openxmlformats.org/presentationml/2006/main">
  <p:tag name="AS_UNIQUEID" val="100"/>
</p:tagLst>
</file>

<file path=ppt/tags/tag402.xml><?xml version="1.0" encoding="utf-8"?>
<p:tagLst xmlns:a="http://schemas.openxmlformats.org/drawingml/2006/main" xmlns:r="http://schemas.openxmlformats.org/officeDocument/2006/relationships" xmlns:p="http://schemas.openxmlformats.org/presentationml/2006/main">
  <p:tag name="AS_UNIQUEID" val="101"/>
</p:tagLst>
</file>

<file path=ppt/tags/tag403.xml><?xml version="1.0" encoding="utf-8"?>
<p:tagLst xmlns:a="http://schemas.openxmlformats.org/drawingml/2006/main" xmlns:r="http://schemas.openxmlformats.org/officeDocument/2006/relationships" xmlns:p="http://schemas.openxmlformats.org/presentationml/2006/main">
  <p:tag name="AS_UNIQUEID" val="102"/>
</p:tagLst>
</file>

<file path=ppt/tags/tag404.xml><?xml version="1.0" encoding="utf-8"?>
<p:tagLst xmlns:a="http://schemas.openxmlformats.org/drawingml/2006/main" xmlns:r="http://schemas.openxmlformats.org/officeDocument/2006/relationships" xmlns:p="http://schemas.openxmlformats.org/presentationml/2006/main">
  <p:tag name="AS_UNIQUEID" val="103"/>
</p:tagLst>
</file>

<file path=ppt/tags/tag405.xml><?xml version="1.0" encoding="utf-8"?>
<p:tagLst xmlns:a="http://schemas.openxmlformats.org/drawingml/2006/main" xmlns:r="http://schemas.openxmlformats.org/officeDocument/2006/relationships" xmlns:p="http://schemas.openxmlformats.org/presentationml/2006/main">
  <p:tag name="AS_UNIQUEID" val="109"/>
</p:tagLst>
</file>

<file path=ppt/tags/tag406.xml><?xml version="1.0" encoding="utf-8"?>
<p:tagLst xmlns:a="http://schemas.openxmlformats.org/drawingml/2006/main" xmlns:r="http://schemas.openxmlformats.org/officeDocument/2006/relationships" xmlns:p="http://schemas.openxmlformats.org/presentationml/2006/main">
  <p:tag name="AS_UNIQUEID" val="110"/>
</p:tagLst>
</file>

<file path=ppt/tags/tag407.xml><?xml version="1.0" encoding="utf-8"?>
<p:tagLst xmlns:a="http://schemas.openxmlformats.org/drawingml/2006/main" xmlns:r="http://schemas.openxmlformats.org/officeDocument/2006/relationships" xmlns:p="http://schemas.openxmlformats.org/presentationml/2006/main">
  <p:tag name="AS_UNIQUEID" val="111"/>
</p:tagLst>
</file>

<file path=ppt/tags/tag408.xml><?xml version="1.0" encoding="utf-8"?>
<p:tagLst xmlns:a="http://schemas.openxmlformats.org/drawingml/2006/main" xmlns:r="http://schemas.openxmlformats.org/officeDocument/2006/relationships" xmlns:p="http://schemas.openxmlformats.org/presentationml/2006/main">
  <p:tag name="AS_UNIQUEID" val="105"/>
</p:tagLst>
</file>

<file path=ppt/tags/tag409.xml><?xml version="1.0" encoding="utf-8"?>
<p:tagLst xmlns:a="http://schemas.openxmlformats.org/drawingml/2006/main" xmlns:r="http://schemas.openxmlformats.org/officeDocument/2006/relationships" xmlns:p="http://schemas.openxmlformats.org/presentationml/2006/main">
  <p:tag name="AS_UNIQUEID" val="106"/>
</p:tagLst>
</file>

<file path=ppt/tags/tag41.xml><?xml version="1.0" encoding="utf-8"?>
<p:tagLst xmlns:a="http://schemas.openxmlformats.org/drawingml/2006/main" xmlns:r="http://schemas.openxmlformats.org/officeDocument/2006/relationships" xmlns:p="http://schemas.openxmlformats.org/presentationml/2006/main">
  <p:tag name="AS_UNIQUEID" val="887"/>
</p:tagLst>
</file>

<file path=ppt/tags/tag410.xml><?xml version="1.0" encoding="utf-8"?>
<p:tagLst xmlns:a="http://schemas.openxmlformats.org/drawingml/2006/main" xmlns:r="http://schemas.openxmlformats.org/officeDocument/2006/relationships" xmlns:p="http://schemas.openxmlformats.org/presentationml/2006/main">
  <p:tag name="AS_UNIQUEID" val="107"/>
</p:tagLst>
</file>

<file path=ppt/tags/tag411.xml><?xml version="1.0" encoding="utf-8"?>
<p:tagLst xmlns:a="http://schemas.openxmlformats.org/drawingml/2006/main" xmlns:r="http://schemas.openxmlformats.org/officeDocument/2006/relationships" xmlns:p="http://schemas.openxmlformats.org/presentationml/2006/main">
  <p:tag name="AS_UNIQUEID" val="117"/>
</p:tagLst>
</file>

<file path=ppt/tags/tag412.xml><?xml version="1.0" encoding="utf-8"?>
<p:tagLst xmlns:a="http://schemas.openxmlformats.org/drawingml/2006/main" xmlns:r="http://schemas.openxmlformats.org/officeDocument/2006/relationships" xmlns:p="http://schemas.openxmlformats.org/presentationml/2006/main">
  <p:tag name="AS_UNIQUEID" val="118"/>
</p:tagLst>
</file>

<file path=ppt/tags/tag413.xml><?xml version="1.0" encoding="utf-8"?>
<p:tagLst xmlns:a="http://schemas.openxmlformats.org/drawingml/2006/main" xmlns:r="http://schemas.openxmlformats.org/officeDocument/2006/relationships" xmlns:p="http://schemas.openxmlformats.org/presentationml/2006/main">
  <p:tag name="AS_UNIQUEID" val="119"/>
</p:tagLst>
</file>

<file path=ppt/tags/tag414.xml><?xml version="1.0" encoding="utf-8"?>
<p:tagLst xmlns:a="http://schemas.openxmlformats.org/drawingml/2006/main" xmlns:r="http://schemas.openxmlformats.org/officeDocument/2006/relationships" xmlns:p="http://schemas.openxmlformats.org/presentationml/2006/main">
  <p:tag name="AS_UNIQUEID" val="120"/>
</p:tagLst>
</file>

<file path=ppt/tags/tag415.xml><?xml version="1.0" encoding="utf-8"?>
<p:tagLst xmlns:a="http://schemas.openxmlformats.org/drawingml/2006/main" xmlns:r="http://schemas.openxmlformats.org/officeDocument/2006/relationships" xmlns:p="http://schemas.openxmlformats.org/presentationml/2006/main">
  <p:tag name="AS_UNIQUEID" val="121"/>
</p:tagLst>
</file>

<file path=ppt/tags/tag416.xml><?xml version="1.0" encoding="utf-8"?>
<p:tagLst xmlns:a="http://schemas.openxmlformats.org/drawingml/2006/main" xmlns:r="http://schemas.openxmlformats.org/officeDocument/2006/relationships" xmlns:p="http://schemas.openxmlformats.org/presentationml/2006/main">
  <p:tag name="AS_UNIQUEID" val="122"/>
</p:tagLst>
</file>

<file path=ppt/tags/tag417.xml><?xml version="1.0" encoding="utf-8"?>
<p:tagLst xmlns:a="http://schemas.openxmlformats.org/drawingml/2006/main" xmlns:r="http://schemas.openxmlformats.org/officeDocument/2006/relationships" xmlns:p="http://schemas.openxmlformats.org/presentationml/2006/main">
  <p:tag name="AS_UNIQUEID" val="123"/>
</p:tagLst>
</file>

<file path=ppt/tags/tag418.xml><?xml version="1.0" encoding="utf-8"?>
<p:tagLst xmlns:a="http://schemas.openxmlformats.org/drawingml/2006/main" xmlns:r="http://schemas.openxmlformats.org/officeDocument/2006/relationships" xmlns:p="http://schemas.openxmlformats.org/presentationml/2006/main">
  <p:tag name="AS_UNIQUEID" val="113"/>
</p:tagLst>
</file>

<file path=ppt/tags/tag419.xml><?xml version="1.0" encoding="utf-8"?>
<p:tagLst xmlns:a="http://schemas.openxmlformats.org/drawingml/2006/main" xmlns:r="http://schemas.openxmlformats.org/officeDocument/2006/relationships" xmlns:p="http://schemas.openxmlformats.org/presentationml/2006/main">
  <p:tag name="AS_UNIQUEID" val="114"/>
</p:tagLst>
</file>

<file path=ppt/tags/tag42.xml><?xml version="1.0" encoding="utf-8"?>
<p:tagLst xmlns:a="http://schemas.openxmlformats.org/drawingml/2006/main" xmlns:r="http://schemas.openxmlformats.org/officeDocument/2006/relationships" xmlns:p="http://schemas.openxmlformats.org/presentationml/2006/main">
  <p:tag name="AS_UNIQUEID" val="888"/>
</p:tagLst>
</file>

<file path=ppt/tags/tag420.xml><?xml version="1.0" encoding="utf-8"?>
<p:tagLst xmlns:a="http://schemas.openxmlformats.org/drawingml/2006/main" xmlns:r="http://schemas.openxmlformats.org/officeDocument/2006/relationships" xmlns:p="http://schemas.openxmlformats.org/presentationml/2006/main">
  <p:tag name="AS_UNIQUEID" val="115"/>
</p:tagLst>
</file>

<file path=ppt/tags/tag421.xml><?xml version="1.0" encoding="utf-8"?>
<p:tagLst xmlns:a="http://schemas.openxmlformats.org/drawingml/2006/main" xmlns:r="http://schemas.openxmlformats.org/officeDocument/2006/relationships" xmlns:p="http://schemas.openxmlformats.org/presentationml/2006/main">
  <p:tag name="AS_UNIQUEID" val="129"/>
</p:tagLst>
</file>

<file path=ppt/tags/tag422.xml><?xml version="1.0" encoding="utf-8"?>
<p:tagLst xmlns:a="http://schemas.openxmlformats.org/drawingml/2006/main" xmlns:r="http://schemas.openxmlformats.org/officeDocument/2006/relationships" xmlns:p="http://schemas.openxmlformats.org/presentationml/2006/main">
  <p:tag name="AS_UNIQUEID" val="130"/>
</p:tagLst>
</file>

<file path=ppt/tags/tag423.xml><?xml version="1.0" encoding="utf-8"?>
<p:tagLst xmlns:a="http://schemas.openxmlformats.org/drawingml/2006/main" xmlns:r="http://schemas.openxmlformats.org/officeDocument/2006/relationships" xmlns:p="http://schemas.openxmlformats.org/presentationml/2006/main">
  <p:tag name="AS_UNIQUEID" val="131"/>
</p:tagLst>
</file>

<file path=ppt/tags/tag424.xml><?xml version="1.0" encoding="utf-8"?>
<p:tagLst xmlns:a="http://schemas.openxmlformats.org/drawingml/2006/main" xmlns:r="http://schemas.openxmlformats.org/officeDocument/2006/relationships" xmlns:p="http://schemas.openxmlformats.org/presentationml/2006/main">
  <p:tag name="AS_UNIQUEID" val="132"/>
</p:tagLst>
</file>

<file path=ppt/tags/tag425.xml><?xml version="1.0" encoding="utf-8"?>
<p:tagLst xmlns:a="http://schemas.openxmlformats.org/drawingml/2006/main" xmlns:r="http://schemas.openxmlformats.org/officeDocument/2006/relationships" xmlns:p="http://schemas.openxmlformats.org/presentationml/2006/main">
  <p:tag name="AS_UNIQUEID" val="133"/>
</p:tagLst>
</file>

<file path=ppt/tags/tag426.xml><?xml version="1.0" encoding="utf-8"?>
<p:tagLst xmlns:a="http://schemas.openxmlformats.org/drawingml/2006/main" xmlns:r="http://schemas.openxmlformats.org/officeDocument/2006/relationships" xmlns:p="http://schemas.openxmlformats.org/presentationml/2006/main">
  <p:tag name="AS_UNIQUEID" val="134"/>
</p:tagLst>
</file>

<file path=ppt/tags/tag427.xml><?xml version="1.0" encoding="utf-8"?>
<p:tagLst xmlns:a="http://schemas.openxmlformats.org/drawingml/2006/main" xmlns:r="http://schemas.openxmlformats.org/officeDocument/2006/relationships" xmlns:p="http://schemas.openxmlformats.org/presentationml/2006/main">
  <p:tag name="AS_UNIQUEID" val="135"/>
</p:tagLst>
</file>

<file path=ppt/tags/tag428.xml><?xml version="1.0" encoding="utf-8"?>
<p:tagLst xmlns:a="http://schemas.openxmlformats.org/drawingml/2006/main" xmlns:r="http://schemas.openxmlformats.org/officeDocument/2006/relationships" xmlns:p="http://schemas.openxmlformats.org/presentationml/2006/main">
  <p:tag name="AS_UNIQUEID" val="136"/>
</p:tagLst>
</file>

<file path=ppt/tags/tag429.xml><?xml version="1.0" encoding="utf-8"?>
<p:tagLst xmlns:a="http://schemas.openxmlformats.org/drawingml/2006/main" xmlns:r="http://schemas.openxmlformats.org/officeDocument/2006/relationships" xmlns:p="http://schemas.openxmlformats.org/presentationml/2006/main">
  <p:tag name="AS_UNIQUEID" val="137"/>
</p:tagLst>
</file>

<file path=ppt/tags/tag43.xml><?xml version="1.0" encoding="utf-8"?>
<p:tagLst xmlns:a="http://schemas.openxmlformats.org/drawingml/2006/main" xmlns:r="http://schemas.openxmlformats.org/officeDocument/2006/relationships" xmlns:p="http://schemas.openxmlformats.org/presentationml/2006/main">
  <p:tag name="AS_UNIQUEID" val="890"/>
</p:tagLst>
</file>

<file path=ppt/tags/tag430.xml><?xml version="1.0" encoding="utf-8"?>
<p:tagLst xmlns:a="http://schemas.openxmlformats.org/drawingml/2006/main" xmlns:r="http://schemas.openxmlformats.org/officeDocument/2006/relationships" xmlns:p="http://schemas.openxmlformats.org/presentationml/2006/main">
  <p:tag name="AS_UNIQUEID" val="138"/>
</p:tagLst>
</file>

<file path=ppt/tags/tag431.xml><?xml version="1.0" encoding="utf-8"?>
<p:tagLst xmlns:a="http://schemas.openxmlformats.org/drawingml/2006/main" xmlns:r="http://schemas.openxmlformats.org/officeDocument/2006/relationships" xmlns:p="http://schemas.openxmlformats.org/presentationml/2006/main">
  <p:tag name="AS_UNIQUEID" val="139"/>
</p:tagLst>
</file>

<file path=ppt/tags/tag432.xml><?xml version="1.0" encoding="utf-8"?>
<p:tagLst xmlns:a="http://schemas.openxmlformats.org/drawingml/2006/main" xmlns:r="http://schemas.openxmlformats.org/officeDocument/2006/relationships" xmlns:p="http://schemas.openxmlformats.org/presentationml/2006/main">
  <p:tag name="AS_UNIQUEID" val="140"/>
</p:tagLst>
</file>

<file path=ppt/tags/tag433.xml><?xml version="1.0" encoding="utf-8"?>
<p:tagLst xmlns:a="http://schemas.openxmlformats.org/drawingml/2006/main" xmlns:r="http://schemas.openxmlformats.org/officeDocument/2006/relationships" xmlns:p="http://schemas.openxmlformats.org/presentationml/2006/main">
  <p:tag name="AS_UNIQUEID" val="141"/>
</p:tagLst>
</file>

<file path=ppt/tags/tag434.xml><?xml version="1.0" encoding="utf-8"?>
<p:tagLst xmlns:a="http://schemas.openxmlformats.org/drawingml/2006/main" xmlns:r="http://schemas.openxmlformats.org/officeDocument/2006/relationships" xmlns:p="http://schemas.openxmlformats.org/presentationml/2006/main">
  <p:tag name="AS_UNIQUEID" val="142"/>
</p:tagLst>
</file>

<file path=ppt/tags/tag435.xml><?xml version="1.0" encoding="utf-8"?>
<p:tagLst xmlns:a="http://schemas.openxmlformats.org/drawingml/2006/main" xmlns:r="http://schemas.openxmlformats.org/officeDocument/2006/relationships" xmlns:p="http://schemas.openxmlformats.org/presentationml/2006/main">
  <p:tag name="AS_UNIQUEID" val="143"/>
</p:tagLst>
</file>

<file path=ppt/tags/tag436.xml><?xml version="1.0" encoding="utf-8"?>
<p:tagLst xmlns:a="http://schemas.openxmlformats.org/drawingml/2006/main" xmlns:r="http://schemas.openxmlformats.org/officeDocument/2006/relationships" xmlns:p="http://schemas.openxmlformats.org/presentationml/2006/main">
  <p:tag name="AS_UNIQUEID" val="144"/>
</p:tagLst>
</file>

<file path=ppt/tags/tag437.xml><?xml version="1.0" encoding="utf-8"?>
<p:tagLst xmlns:a="http://schemas.openxmlformats.org/drawingml/2006/main" xmlns:r="http://schemas.openxmlformats.org/officeDocument/2006/relationships" xmlns:p="http://schemas.openxmlformats.org/presentationml/2006/main">
  <p:tag name="AS_UNIQUEID" val="145"/>
</p:tagLst>
</file>

<file path=ppt/tags/tag438.xml><?xml version="1.0" encoding="utf-8"?>
<p:tagLst xmlns:a="http://schemas.openxmlformats.org/drawingml/2006/main" xmlns:r="http://schemas.openxmlformats.org/officeDocument/2006/relationships" xmlns:p="http://schemas.openxmlformats.org/presentationml/2006/main">
  <p:tag name="AS_UNIQUEID" val="146"/>
</p:tagLst>
</file>

<file path=ppt/tags/tag439.xml><?xml version="1.0" encoding="utf-8"?>
<p:tagLst xmlns:a="http://schemas.openxmlformats.org/drawingml/2006/main" xmlns:r="http://schemas.openxmlformats.org/officeDocument/2006/relationships" xmlns:p="http://schemas.openxmlformats.org/presentationml/2006/main">
  <p:tag name="AS_UNIQUEID" val="125"/>
</p:tagLst>
</file>

<file path=ppt/tags/tag44.xml><?xml version="1.0" encoding="utf-8"?>
<p:tagLst xmlns:a="http://schemas.openxmlformats.org/drawingml/2006/main" xmlns:r="http://schemas.openxmlformats.org/officeDocument/2006/relationships" xmlns:p="http://schemas.openxmlformats.org/presentationml/2006/main">
  <p:tag name="AS_UNIQUEID" val="891"/>
</p:tagLst>
</file>

<file path=ppt/tags/tag440.xml><?xml version="1.0" encoding="utf-8"?>
<p:tagLst xmlns:a="http://schemas.openxmlformats.org/drawingml/2006/main" xmlns:r="http://schemas.openxmlformats.org/officeDocument/2006/relationships" xmlns:p="http://schemas.openxmlformats.org/presentationml/2006/main">
  <p:tag name="AS_UNIQUEID" val="126"/>
</p:tagLst>
</file>

<file path=ppt/tags/tag441.xml><?xml version="1.0" encoding="utf-8"?>
<p:tagLst xmlns:a="http://schemas.openxmlformats.org/drawingml/2006/main" xmlns:r="http://schemas.openxmlformats.org/officeDocument/2006/relationships" xmlns:p="http://schemas.openxmlformats.org/presentationml/2006/main">
  <p:tag name="AS_UNIQUEID" val="127"/>
</p:tagLst>
</file>

<file path=ppt/tags/tag442.xml><?xml version="1.0" encoding="utf-8"?>
<p:tagLst xmlns:a="http://schemas.openxmlformats.org/drawingml/2006/main" xmlns:r="http://schemas.openxmlformats.org/officeDocument/2006/relationships" xmlns:p="http://schemas.openxmlformats.org/presentationml/2006/main">
  <p:tag name="AS_UNIQUEID" val="148"/>
</p:tagLst>
</file>

<file path=ppt/tags/tag443.xml><?xml version="1.0" encoding="utf-8"?>
<p:tagLst xmlns:a="http://schemas.openxmlformats.org/drawingml/2006/main" xmlns:r="http://schemas.openxmlformats.org/officeDocument/2006/relationships" xmlns:p="http://schemas.openxmlformats.org/presentationml/2006/main">
  <p:tag name="AS_UNIQUEID" val="149"/>
</p:tagLst>
</file>

<file path=ppt/tags/tag444.xml><?xml version="1.0" encoding="utf-8"?>
<p:tagLst xmlns:a="http://schemas.openxmlformats.org/drawingml/2006/main" xmlns:r="http://schemas.openxmlformats.org/officeDocument/2006/relationships" xmlns:p="http://schemas.openxmlformats.org/presentationml/2006/main">
  <p:tag name="AS_UNIQUEID" val="150"/>
</p:tagLst>
</file>

<file path=ppt/tags/tag445.xml><?xml version="1.0" encoding="utf-8"?>
<p:tagLst xmlns:a="http://schemas.openxmlformats.org/drawingml/2006/main" xmlns:r="http://schemas.openxmlformats.org/officeDocument/2006/relationships" xmlns:p="http://schemas.openxmlformats.org/presentationml/2006/main">
  <p:tag name="AS_UNIQUEID" val="151"/>
</p:tagLst>
</file>

<file path=ppt/tags/tag446.xml><?xml version="1.0" encoding="utf-8"?>
<p:tagLst xmlns:a="http://schemas.openxmlformats.org/drawingml/2006/main" xmlns:r="http://schemas.openxmlformats.org/officeDocument/2006/relationships" xmlns:p="http://schemas.openxmlformats.org/presentationml/2006/main">
  <p:tag name="AS_UNIQUEID" val="152"/>
</p:tagLst>
</file>

<file path=ppt/tags/tag447.xml><?xml version="1.0" encoding="utf-8"?>
<p:tagLst xmlns:a="http://schemas.openxmlformats.org/drawingml/2006/main" xmlns:r="http://schemas.openxmlformats.org/officeDocument/2006/relationships" xmlns:p="http://schemas.openxmlformats.org/presentationml/2006/main">
  <p:tag name="AS_UNIQUEID" val="153"/>
</p:tagLst>
</file>

<file path=ppt/tags/tag448.xml><?xml version="1.0" encoding="utf-8"?>
<p:tagLst xmlns:a="http://schemas.openxmlformats.org/drawingml/2006/main" xmlns:r="http://schemas.openxmlformats.org/officeDocument/2006/relationships" xmlns:p="http://schemas.openxmlformats.org/presentationml/2006/main">
  <p:tag name="AS_UNIQUEID" val="154"/>
</p:tagLst>
</file>

<file path=ppt/tags/tag449.xml><?xml version="1.0" encoding="utf-8"?>
<p:tagLst xmlns:a="http://schemas.openxmlformats.org/drawingml/2006/main" xmlns:r="http://schemas.openxmlformats.org/officeDocument/2006/relationships" xmlns:p="http://schemas.openxmlformats.org/presentationml/2006/main">
  <p:tag name="AS_UNIQUEID" val="156"/>
</p:tagLst>
</file>

<file path=ppt/tags/tag45.xml><?xml version="1.0" encoding="utf-8"?>
<p:tagLst xmlns:a="http://schemas.openxmlformats.org/drawingml/2006/main" xmlns:r="http://schemas.openxmlformats.org/officeDocument/2006/relationships" xmlns:p="http://schemas.openxmlformats.org/presentationml/2006/main">
  <p:tag name="AS_UNIQUEID" val="892"/>
</p:tagLst>
</file>

<file path=ppt/tags/tag450.xml><?xml version="1.0" encoding="utf-8"?>
<p:tagLst xmlns:a="http://schemas.openxmlformats.org/drawingml/2006/main" xmlns:r="http://schemas.openxmlformats.org/officeDocument/2006/relationships" xmlns:p="http://schemas.openxmlformats.org/presentationml/2006/main">
  <p:tag name="AS_UNIQUEID" val="157"/>
</p:tagLst>
</file>

<file path=ppt/tags/tag451.xml><?xml version="1.0" encoding="utf-8"?>
<p:tagLst xmlns:a="http://schemas.openxmlformats.org/drawingml/2006/main" xmlns:r="http://schemas.openxmlformats.org/officeDocument/2006/relationships" xmlns:p="http://schemas.openxmlformats.org/presentationml/2006/main">
  <p:tag name="AS_UNIQUEID" val="158"/>
</p:tagLst>
</file>

<file path=ppt/tags/tag452.xml><?xml version="1.0" encoding="utf-8"?>
<p:tagLst xmlns:a="http://schemas.openxmlformats.org/drawingml/2006/main" xmlns:r="http://schemas.openxmlformats.org/officeDocument/2006/relationships" xmlns:p="http://schemas.openxmlformats.org/presentationml/2006/main">
  <p:tag name="AS_UNIQUEID" val="159"/>
</p:tagLst>
</file>

<file path=ppt/tags/tag453.xml><?xml version="1.0" encoding="utf-8"?>
<p:tagLst xmlns:a="http://schemas.openxmlformats.org/drawingml/2006/main" xmlns:r="http://schemas.openxmlformats.org/officeDocument/2006/relationships" xmlns:p="http://schemas.openxmlformats.org/presentationml/2006/main">
  <p:tag name="AS_UNIQUEID" val="160"/>
</p:tagLst>
</file>

<file path=ppt/tags/tag454.xml><?xml version="1.0" encoding="utf-8"?>
<p:tagLst xmlns:a="http://schemas.openxmlformats.org/drawingml/2006/main" xmlns:r="http://schemas.openxmlformats.org/officeDocument/2006/relationships" xmlns:p="http://schemas.openxmlformats.org/presentationml/2006/main">
  <p:tag name="AS_UNIQUEID" val="161"/>
</p:tagLst>
</file>

<file path=ppt/tags/tag455.xml><?xml version="1.0" encoding="utf-8"?>
<p:tagLst xmlns:a="http://schemas.openxmlformats.org/drawingml/2006/main" xmlns:r="http://schemas.openxmlformats.org/officeDocument/2006/relationships" xmlns:p="http://schemas.openxmlformats.org/presentationml/2006/main">
  <p:tag name="AS_UNIQUEID" val="163"/>
</p:tagLst>
</file>

<file path=ppt/tags/tag456.xml><?xml version="1.0" encoding="utf-8"?>
<p:tagLst xmlns:a="http://schemas.openxmlformats.org/drawingml/2006/main" xmlns:r="http://schemas.openxmlformats.org/officeDocument/2006/relationships" xmlns:p="http://schemas.openxmlformats.org/presentationml/2006/main">
  <p:tag name="AS_UNIQUEID" val="164"/>
</p:tagLst>
</file>

<file path=ppt/tags/tag457.xml><?xml version="1.0" encoding="utf-8"?>
<p:tagLst xmlns:a="http://schemas.openxmlformats.org/drawingml/2006/main" xmlns:r="http://schemas.openxmlformats.org/officeDocument/2006/relationships" xmlns:p="http://schemas.openxmlformats.org/presentationml/2006/main">
  <p:tag name="AS_UNIQUEID" val="165"/>
</p:tagLst>
</file>

<file path=ppt/tags/tag458.xml><?xml version="1.0" encoding="utf-8"?>
<p:tagLst xmlns:a="http://schemas.openxmlformats.org/drawingml/2006/main" xmlns:r="http://schemas.openxmlformats.org/officeDocument/2006/relationships" xmlns:p="http://schemas.openxmlformats.org/presentationml/2006/main">
  <p:tag name="AS_UNIQUEID" val="166"/>
</p:tagLst>
</file>

<file path=ppt/tags/tag459.xml><?xml version="1.0" encoding="utf-8"?>
<p:tagLst xmlns:a="http://schemas.openxmlformats.org/drawingml/2006/main" xmlns:r="http://schemas.openxmlformats.org/officeDocument/2006/relationships" xmlns:p="http://schemas.openxmlformats.org/presentationml/2006/main">
  <p:tag name="AS_UNIQUEID" val="167"/>
</p:tagLst>
</file>

<file path=ppt/tags/tag46.xml><?xml version="1.0" encoding="utf-8"?>
<p:tagLst xmlns:a="http://schemas.openxmlformats.org/drawingml/2006/main" xmlns:r="http://schemas.openxmlformats.org/officeDocument/2006/relationships" xmlns:p="http://schemas.openxmlformats.org/presentationml/2006/main">
  <p:tag name="AS_UNIQUEID" val="893"/>
</p:tagLst>
</file>

<file path=ppt/tags/tag460.xml><?xml version="1.0" encoding="utf-8"?>
<p:tagLst xmlns:a="http://schemas.openxmlformats.org/drawingml/2006/main" xmlns:r="http://schemas.openxmlformats.org/officeDocument/2006/relationships" xmlns:p="http://schemas.openxmlformats.org/presentationml/2006/main">
  <p:tag name="AS_UNIQUEID" val="168"/>
</p:tagLst>
</file>

<file path=ppt/tags/tag461.xml><?xml version="1.0" encoding="utf-8"?>
<p:tagLst xmlns:a="http://schemas.openxmlformats.org/drawingml/2006/main" xmlns:r="http://schemas.openxmlformats.org/officeDocument/2006/relationships" xmlns:p="http://schemas.openxmlformats.org/presentationml/2006/main">
  <p:tag name="AS_UNIQUEID" val="169"/>
</p:tagLst>
</file>

<file path=ppt/tags/tag462.xml><?xml version="1.0" encoding="utf-8"?>
<p:tagLst xmlns:a="http://schemas.openxmlformats.org/drawingml/2006/main" xmlns:r="http://schemas.openxmlformats.org/officeDocument/2006/relationships" xmlns:p="http://schemas.openxmlformats.org/presentationml/2006/main">
  <p:tag name="AS_UNIQUEID" val="171"/>
</p:tagLst>
</file>

<file path=ppt/tags/tag463.xml><?xml version="1.0" encoding="utf-8"?>
<p:tagLst xmlns:a="http://schemas.openxmlformats.org/drawingml/2006/main" xmlns:r="http://schemas.openxmlformats.org/officeDocument/2006/relationships" xmlns:p="http://schemas.openxmlformats.org/presentationml/2006/main">
  <p:tag name="AS_UNIQUEID" val="172"/>
</p:tagLst>
</file>

<file path=ppt/tags/tag464.xml><?xml version="1.0" encoding="utf-8"?>
<p:tagLst xmlns:a="http://schemas.openxmlformats.org/drawingml/2006/main" xmlns:r="http://schemas.openxmlformats.org/officeDocument/2006/relationships" xmlns:p="http://schemas.openxmlformats.org/presentationml/2006/main">
  <p:tag name="AS_UNIQUEID" val="173"/>
</p:tagLst>
</file>

<file path=ppt/tags/tag465.xml><?xml version="1.0" encoding="utf-8"?>
<p:tagLst xmlns:a="http://schemas.openxmlformats.org/drawingml/2006/main" xmlns:r="http://schemas.openxmlformats.org/officeDocument/2006/relationships" xmlns:p="http://schemas.openxmlformats.org/presentationml/2006/main">
  <p:tag name="AS_UNIQUEID" val="174"/>
</p:tagLst>
</file>

<file path=ppt/tags/tag466.xml><?xml version="1.0" encoding="utf-8"?>
<p:tagLst xmlns:a="http://schemas.openxmlformats.org/drawingml/2006/main" xmlns:r="http://schemas.openxmlformats.org/officeDocument/2006/relationships" xmlns:p="http://schemas.openxmlformats.org/presentationml/2006/main">
  <p:tag name="AS_UNIQUEID" val="175"/>
</p:tagLst>
</file>

<file path=ppt/tags/tag467.xml><?xml version="1.0" encoding="utf-8"?>
<p:tagLst xmlns:a="http://schemas.openxmlformats.org/drawingml/2006/main" xmlns:r="http://schemas.openxmlformats.org/officeDocument/2006/relationships" xmlns:p="http://schemas.openxmlformats.org/presentationml/2006/main">
  <p:tag name="AS_UNIQUEID" val="176"/>
</p:tagLst>
</file>

<file path=ppt/tags/tag468.xml><?xml version="1.0" encoding="utf-8"?>
<p:tagLst xmlns:a="http://schemas.openxmlformats.org/drawingml/2006/main" xmlns:r="http://schemas.openxmlformats.org/officeDocument/2006/relationships" xmlns:p="http://schemas.openxmlformats.org/presentationml/2006/main">
  <p:tag name="AS_UNIQUEID" val="182"/>
</p:tagLst>
</file>

<file path=ppt/tags/tag469.xml><?xml version="1.0" encoding="utf-8"?>
<p:tagLst xmlns:a="http://schemas.openxmlformats.org/drawingml/2006/main" xmlns:r="http://schemas.openxmlformats.org/officeDocument/2006/relationships" xmlns:p="http://schemas.openxmlformats.org/presentationml/2006/main">
  <p:tag name="AS_UNIQUEID" val="183"/>
</p:tagLst>
</file>

<file path=ppt/tags/tag47.xml><?xml version="1.0" encoding="utf-8"?>
<p:tagLst xmlns:a="http://schemas.openxmlformats.org/drawingml/2006/main" xmlns:r="http://schemas.openxmlformats.org/officeDocument/2006/relationships" xmlns:p="http://schemas.openxmlformats.org/presentationml/2006/main">
  <p:tag name="AS_UNIQUEID" val="894"/>
</p:tagLst>
</file>

<file path=ppt/tags/tag470.xml><?xml version="1.0" encoding="utf-8"?>
<p:tagLst xmlns:a="http://schemas.openxmlformats.org/drawingml/2006/main" xmlns:r="http://schemas.openxmlformats.org/officeDocument/2006/relationships" xmlns:p="http://schemas.openxmlformats.org/presentationml/2006/main">
  <p:tag name="AS_UNIQUEID" val="184"/>
</p:tagLst>
</file>

<file path=ppt/tags/tag471.xml><?xml version="1.0" encoding="utf-8"?>
<p:tagLst xmlns:a="http://schemas.openxmlformats.org/drawingml/2006/main" xmlns:r="http://schemas.openxmlformats.org/officeDocument/2006/relationships" xmlns:p="http://schemas.openxmlformats.org/presentationml/2006/main">
  <p:tag name="AS_UNIQUEID" val="185"/>
</p:tagLst>
</file>

<file path=ppt/tags/tag472.xml><?xml version="1.0" encoding="utf-8"?>
<p:tagLst xmlns:a="http://schemas.openxmlformats.org/drawingml/2006/main" xmlns:r="http://schemas.openxmlformats.org/officeDocument/2006/relationships" xmlns:p="http://schemas.openxmlformats.org/presentationml/2006/main">
  <p:tag name="AS_UNIQUEID" val="186"/>
</p:tagLst>
</file>

<file path=ppt/tags/tag473.xml><?xml version="1.0" encoding="utf-8"?>
<p:tagLst xmlns:a="http://schemas.openxmlformats.org/drawingml/2006/main" xmlns:r="http://schemas.openxmlformats.org/officeDocument/2006/relationships" xmlns:p="http://schemas.openxmlformats.org/presentationml/2006/main">
  <p:tag name="AS_UNIQUEID" val="187"/>
</p:tagLst>
</file>

<file path=ppt/tags/tag474.xml><?xml version="1.0" encoding="utf-8"?>
<p:tagLst xmlns:a="http://schemas.openxmlformats.org/drawingml/2006/main" xmlns:r="http://schemas.openxmlformats.org/officeDocument/2006/relationships" xmlns:p="http://schemas.openxmlformats.org/presentationml/2006/main">
  <p:tag name="AS_UNIQUEID" val="178"/>
</p:tagLst>
</file>

<file path=ppt/tags/tag475.xml><?xml version="1.0" encoding="utf-8"?>
<p:tagLst xmlns:a="http://schemas.openxmlformats.org/drawingml/2006/main" xmlns:r="http://schemas.openxmlformats.org/officeDocument/2006/relationships" xmlns:p="http://schemas.openxmlformats.org/presentationml/2006/main">
  <p:tag name="AS_UNIQUEID" val="179"/>
</p:tagLst>
</file>

<file path=ppt/tags/tag476.xml><?xml version="1.0" encoding="utf-8"?>
<p:tagLst xmlns:a="http://schemas.openxmlformats.org/drawingml/2006/main" xmlns:r="http://schemas.openxmlformats.org/officeDocument/2006/relationships" xmlns:p="http://schemas.openxmlformats.org/presentationml/2006/main">
  <p:tag name="AS_UNIQUEID" val="180"/>
</p:tagLst>
</file>

<file path=ppt/tags/tag477.xml><?xml version="1.0" encoding="utf-8"?>
<p:tagLst xmlns:a="http://schemas.openxmlformats.org/drawingml/2006/main" xmlns:r="http://schemas.openxmlformats.org/officeDocument/2006/relationships" xmlns:p="http://schemas.openxmlformats.org/presentationml/2006/main">
  <p:tag name="AS_UNIQUEID" val="193"/>
</p:tagLst>
</file>

<file path=ppt/tags/tag478.xml><?xml version="1.0" encoding="utf-8"?>
<p:tagLst xmlns:a="http://schemas.openxmlformats.org/drawingml/2006/main" xmlns:r="http://schemas.openxmlformats.org/officeDocument/2006/relationships" xmlns:p="http://schemas.openxmlformats.org/presentationml/2006/main">
  <p:tag name="AS_UNIQUEID" val="194"/>
</p:tagLst>
</file>

<file path=ppt/tags/tag479.xml><?xml version="1.0" encoding="utf-8"?>
<p:tagLst xmlns:a="http://schemas.openxmlformats.org/drawingml/2006/main" xmlns:r="http://schemas.openxmlformats.org/officeDocument/2006/relationships" xmlns:p="http://schemas.openxmlformats.org/presentationml/2006/main">
  <p:tag name="AS_UNIQUEID" val="195"/>
</p:tagLst>
</file>

<file path=ppt/tags/tag48.xml><?xml version="1.0" encoding="utf-8"?>
<p:tagLst xmlns:a="http://schemas.openxmlformats.org/drawingml/2006/main" xmlns:r="http://schemas.openxmlformats.org/officeDocument/2006/relationships" xmlns:p="http://schemas.openxmlformats.org/presentationml/2006/main">
  <p:tag name="AS_UNIQUEID" val="895"/>
</p:tagLst>
</file>

<file path=ppt/tags/tag480.xml><?xml version="1.0" encoding="utf-8"?>
<p:tagLst xmlns:a="http://schemas.openxmlformats.org/drawingml/2006/main" xmlns:r="http://schemas.openxmlformats.org/officeDocument/2006/relationships" xmlns:p="http://schemas.openxmlformats.org/presentationml/2006/main">
  <p:tag name="AS_UNIQUEID" val="198"/>
</p:tagLst>
</file>

<file path=ppt/tags/tag481.xml><?xml version="1.0" encoding="utf-8"?>
<p:tagLst xmlns:a="http://schemas.openxmlformats.org/drawingml/2006/main" xmlns:r="http://schemas.openxmlformats.org/officeDocument/2006/relationships" xmlns:p="http://schemas.openxmlformats.org/presentationml/2006/main">
  <p:tag name="AS_UNIQUEID" val="199"/>
</p:tagLst>
</file>

<file path=ppt/tags/tag482.xml><?xml version="1.0" encoding="utf-8"?>
<p:tagLst xmlns:a="http://schemas.openxmlformats.org/drawingml/2006/main" xmlns:r="http://schemas.openxmlformats.org/officeDocument/2006/relationships" xmlns:p="http://schemas.openxmlformats.org/presentationml/2006/main">
  <p:tag name="AS_UNIQUEID" val="200"/>
</p:tagLst>
</file>

<file path=ppt/tags/tag483.xml><?xml version="1.0" encoding="utf-8"?>
<p:tagLst xmlns:a="http://schemas.openxmlformats.org/drawingml/2006/main" xmlns:r="http://schemas.openxmlformats.org/officeDocument/2006/relationships" xmlns:p="http://schemas.openxmlformats.org/presentationml/2006/main">
  <p:tag name="AS_UNIQUEID" val="201"/>
</p:tagLst>
</file>

<file path=ppt/tags/tag484.xml><?xml version="1.0" encoding="utf-8"?>
<p:tagLst xmlns:a="http://schemas.openxmlformats.org/drawingml/2006/main" xmlns:r="http://schemas.openxmlformats.org/officeDocument/2006/relationships" xmlns:p="http://schemas.openxmlformats.org/presentationml/2006/main">
  <p:tag name="AS_UNIQUEID" val="202"/>
</p:tagLst>
</file>

<file path=ppt/tags/tag485.xml><?xml version="1.0" encoding="utf-8"?>
<p:tagLst xmlns:a="http://schemas.openxmlformats.org/drawingml/2006/main" xmlns:r="http://schemas.openxmlformats.org/officeDocument/2006/relationships" xmlns:p="http://schemas.openxmlformats.org/presentationml/2006/main">
  <p:tag name="AS_UNIQUEID" val="203"/>
</p:tagLst>
</file>

<file path=ppt/tags/tag486.xml><?xml version="1.0" encoding="utf-8"?>
<p:tagLst xmlns:a="http://schemas.openxmlformats.org/drawingml/2006/main" xmlns:r="http://schemas.openxmlformats.org/officeDocument/2006/relationships" xmlns:p="http://schemas.openxmlformats.org/presentationml/2006/main">
  <p:tag name="AS_UNIQUEID" val="206"/>
</p:tagLst>
</file>

<file path=ppt/tags/tag487.xml><?xml version="1.0" encoding="utf-8"?>
<p:tagLst xmlns:a="http://schemas.openxmlformats.org/drawingml/2006/main" xmlns:r="http://schemas.openxmlformats.org/officeDocument/2006/relationships" xmlns:p="http://schemas.openxmlformats.org/presentationml/2006/main">
  <p:tag name="AS_UNIQUEID" val="209"/>
</p:tagLst>
</file>

<file path=ppt/tags/tag488.xml><?xml version="1.0" encoding="utf-8"?>
<p:tagLst xmlns:a="http://schemas.openxmlformats.org/drawingml/2006/main" xmlns:r="http://schemas.openxmlformats.org/officeDocument/2006/relationships" xmlns:p="http://schemas.openxmlformats.org/presentationml/2006/main">
  <p:tag name="AS_UNIQUEID" val="207"/>
</p:tagLst>
</file>

<file path=ppt/tags/tag489.xml><?xml version="1.0" encoding="utf-8"?>
<p:tagLst xmlns:a="http://schemas.openxmlformats.org/drawingml/2006/main" xmlns:r="http://schemas.openxmlformats.org/officeDocument/2006/relationships" xmlns:p="http://schemas.openxmlformats.org/presentationml/2006/main">
  <p:tag name="AS_UNIQUEID" val="208"/>
</p:tagLst>
</file>

<file path=ppt/tags/tag49.xml><?xml version="1.0" encoding="utf-8"?>
<p:tagLst xmlns:a="http://schemas.openxmlformats.org/drawingml/2006/main" xmlns:r="http://schemas.openxmlformats.org/officeDocument/2006/relationships" xmlns:p="http://schemas.openxmlformats.org/presentationml/2006/main">
  <p:tag name="AS_UNIQUEID" val="897"/>
</p:tagLst>
</file>

<file path=ppt/tags/tag490.xml><?xml version="1.0" encoding="utf-8"?>
<p:tagLst xmlns:a="http://schemas.openxmlformats.org/drawingml/2006/main" xmlns:r="http://schemas.openxmlformats.org/officeDocument/2006/relationships" xmlns:p="http://schemas.openxmlformats.org/presentationml/2006/main">
  <p:tag name="AS_UNIQUEID" val="204"/>
</p:tagLst>
</file>

<file path=ppt/tags/tag491.xml><?xml version="1.0" encoding="utf-8"?>
<p:tagLst xmlns:a="http://schemas.openxmlformats.org/drawingml/2006/main" xmlns:r="http://schemas.openxmlformats.org/officeDocument/2006/relationships" xmlns:p="http://schemas.openxmlformats.org/presentationml/2006/main">
  <p:tag name="AS_UNIQUEID" val="205"/>
</p:tagLst>
</file>

<file path=ppt/tags/tag492.xml><?xml version="1.0" encoding="utf-8"?>
<p:tagLst xmlns:a="http://schemas.openxmlformats.org/drawingml/2006/main" xmlns:r="http://schemas.openxmlformats.org/officeDocument/2006/relationships" xmlns:p="http://schemas.openxmlformats.org/presentationml/2006/main">
  <p:tag name="AS_UNIQUEID" val="196"/>
</p:tagLst>
</file>

<file path=ppt/tags/tag493.xml><?xml version="1.0" encoding="utf-8"?>
<p:tagLst xmlns:a="http://schemas.openxmlformats.org/drawingml/2006/main" xmlns:r="http://schemas.openxmlformats.org/officeDocument/2006/relationships" xmlns:p="http://schemas.openxmlformats.org/presentationml/2006/main">
  <p:tag name="AS_UNIQUEID" val="197"/>
</p:tagLst>
</file>

<file path=ppt/tags/tag494.xml><?xml version="1.0" encoding="utf-8"?>
<p:tagLst xmlns:a="http://schemas.openxmlformats.org/drawingml/2006/main" xmlns:r="http://schemas.openxmlformats.org/officeDocument/2006/relationships" xmlns:p="http://schemas.openxmlformats.org/presentationml/2006/main">
  <p:tag name="AS_UNIQUEID" val="189"/>
</p:tagLst>
</file>

<file path=ppt/tags/tag495.xml><?xml version="1.0" encoding="utf-8"?>
<p:tagLst xmlns:a="http://schemas.openxmlformats.org/drawingml/2006/main" xmlns:r="http://schemas.openxmlformats.org/officeDocument/2006/relationships" xmlns:p="http://schemas.openxmlformats.org/presentationml/2006/main">
  <p:tag name="AS_UNIQUEID" val="190"/>
</p:tagLst>
</file>

<file path=ppt/tags/tag496.xml><?xml version="1.0" encoding="utf-8"?>
<p:tagLst xmlns:a="http://schemas.openxmlformats.org/drawingml/2006/main" xmlns:r="http://schemas.openxmlformats.org/officeDocument/2006/relationships" xmlns:p="http://schemas.openxmlformats.org/presentationml/2006/main">
  <p:tag name="AS_UNIQUEID" val="191"/>
</p:tagLst>
</file>

<file path=ppt/tags/tag497.xml><?xml version="1.0" encoding="utf-8"?>
<p:tagLst xmlns:a="http://schemas.openxmlformats.org/drawingml/2006/main" xmlns:r="http://schemas.openxmlformats.org/officeDocument/2006/relationships" xmlns:p="http://schemas.openxmlformats.org/presentationml/2006/main">
  <p:tag name="AS_UNIQUEID" val="215"/>
</p:tagLst>
</file>

<file path=ppt/tags/tag498.xml><?xml version="1.0" encoding="utf-8"?>
<p:tagLst xmlns:a="http://schemas.openxmlformats.org/drawingml/2006/main" xmlns:r="http://schemas.openxmlformats.org/officeDocument/2006/relationships" xmlns:p="http://schemas.openxmlformats.org/presentationml/2006/main">
  <p:tag name="AS_UNIQUEID" val="216"/>
</p:tagLst>
</file>

<file path=ppt/tags/tag499.xml><?xml version="1.0" encoding="utf-8"?>
<p:tagLst xmlns:a="http://schemas.openxmlformats.org/drawingml/2006/main" xmlns:r="http://schemas.openxmlformats.org/officeDocument/2006/relationships" xmlns:p="http://schemas.openxmlformats.org/presentationml/2006/main">
  <p:tag name="AS_UNIQUEID" val="217"/>
</p:tagLst>
</file>

<file path=ppt/tags/tag5.xml><?xml version="1.0" encoding="utf-8"?>
<p:tagLst xmlns:a="http://schemas.openxmlformats.org/drawingml/2006/main" xmlns:r="http://schemas.openxmlformats.org/officeDocument/2006/relationships" xmlns:p="http://schemas.openxmlformats.org/presentationml/2006/main">
  <p:tag name="AS_UNIQUEID" val="919"/>
</p:tagLst>
</file>

<file path=ppt/tags/tag50.xml><?xml version="1.0" encoding="utf-8"?>
<p:tagLst xmlns:a="http://schemas.openxmlformats.org/drawingml/2006/main" xmlns:r="http://schemas.openxmlformats.org/officeDocument/2006/relationships" xmlns:p="http://schemas.openxmlformats.org/presentationml/2006/main">
  <p:tag name="AS_UNIQUEID" val="898"/>
</p:tagLst>
</file>

<file path=ppt/tags/tag500.xml><?xml version="1.0" encoding="utf-8"?>
<p:tagLst xmlns:a="http://schemas.openxmlformats.org/drawingml/2006/main" xmlns:r="http://schemas.openxmlformats.org/officeDocument/2006/relationships" xmlns:p="http://schemas.openxmlformats.org/presentationml/2006/main">
  <p:tag name="AS_UNIQUEID" val="218"/>
</p:tagLst>
</file>

<file path=ppt/tags/tag501.xml><?xml version="1.0" encoding="utf-8"?>
<p:tagLst xmlns:a="http://schemas.openxmlformats.org/drawingml/2006/main" xmlns:r="http://schemas.openxmlformats.org/officeDocument/2006/relationships" xmlns:p="http://schemas.openxmlformats.org/presentationml/2006/main">
  <p:tag name="AS_UNIQUEID" val="219"/>
</p:tagLst>
</file>

<file path=ppt/tags/tag502.xml><?xml version="1.0" encoding="utf-8"?>
<p:tagLst xmlns:a="http://schemas.openxmlformats.org/drawingml/2006/main" xmlns:r="http://schemas.openxmlformats.org/officeDocument/2006/relationships" xmlns:p="http://schemas.openxmlformats.org/presentationml/2006/main">
  <p:tag name="AS_UNIQUEID" val="220"/>
</p:tagLst>
</file>

<file path=ppt/tags/tag503.xml><?xml version="1.0" encoding="utf-8"?>
<p:tagLst xmlns:a="http://schemas.openxmlformats.org/drawingml/2006/main" xmlns:r="http://schemas.openxmlformats.org/officeDocument/2006/relationships" xmlns:p="http://schemas.openxmlformats.org/presentationml/2006/main">
  <p:tag name="AS_UNIQUEID" val="221"/>
</p:tagLst>
</file>

<file path=ppt/tags/tag504.xml><?xml version="1.0" encoding="utf-8"?>
<p:tagLst xmlns:a="http://schemas.openxmlformats.org/drawingml/2006/main" xmlns:r="http://schemas.openxmlformats.org/officeDocument/2006/relationships" xmlns:p="http://schemas.openxmlformats.org/presentationml/2006/main">
  <p:tag name="AS_UNIQUEID" val="232"/>
</p:tagLst>
</file>

<file path=ppt/tags/tag505.xml><?xml version="1.0" encoding="utf-8"?>
<p:tagLst xmlns:a="http://schemas.openxmlformats.org/drawingml/2006/main" xmlns:r="http://schemas.openxmlformats.org/officeDocument/2006/relationships" xmlns:p="http://schemas.openxmlformats.org/presentationml/2006/main">
  <p:tag name="AS_UNIQUEID" val="233"/>
</p:tagLst>
</file>

<file path=ppt/tags/tag506.xml><?xml version="1.0" encoding="utf-8"?>
<p:tagLst xmlns:a="http://schemas.openxmlformats.org/drawingml/2006/main" xmlns:r="http://schemas.openxmlformats.org/officeDocument/2006/relationships" xmlns:p="http://schemas.openxmlformats.org/presentationml/2006/main">
  <p:tag name="AS_UNIQUEID" val="244"/>
</p:tagLst>
</file>

<file path=ppt/tags/tag507.xml><?xml version="1.0" encoding="utf-8"?>
<p:tagLst xmlns:a="http://schemas.openxmlformats.org/drawingml/2006/main" xmlns:r="http://schemas.openxmlformats.org/officeDocument/2006/relationships" xmlns:p="http://schemas.openxmlformats.org/presentationml/2006/main">
  <p:tag name="AS_UNIQUEID" val="255"/>
</p:tagLst>
</file>

<file path=ppt/tags/tag508.xml><?xml version="1.0" encoding="utf-8"?>
<p:tagLst xmlns:a="http://schemas.openxmlformats.org/drawingml/2006/main" xmlns:r="http://schemas.openxmlformats.org/officeDocument/2006/relationships" xmlns:p="http://schemas.openxmlformats.org/presentationml/2006/main">
  <p:tag name="AS_UNIQUEID" val="256"/>
</p:tagLst>
</file>

<file path=ppt/tags/tag509.xml><?xml version="1.0" encoding="utf-8"?>
<p:tagLst xmlns:a="http://schemas.openxmlformats.org/drawingml/2006/main" xmlns:r="http://schemas.openxmlformats.org/officeDocument/2006/relationships" xmlns:p="http://schemas.openxmlformats.org/presentationml/2006/main">
  <p:tag name="AS_UNIQUEID" val="257"/>
</p:tagLst>
</file>

<file path=ppt/tags/tag51.xml><?xml version="1.0" encoding="utf-8"?>
<p:tagLst xmlns:a="http://schemas.openxmlformats.org/drawingml/2006/main" xmlns:r="http://schemas.openxmlformats.org/officeDocument/2006/relationships" xmlns:p="http://schemas.openxmlformats.org/presentationml/2006/main">
  <p:tag name="AS_UNIQUEID" val="899"/>
</p:tagLst>
</file>

<file path=ppt/tags/tag510.xml><?xml version="1.0" encoding="utf-8"?>
<p:tagLst xmlns:a="http://schemas.openxmlformats.org/drawingml/2006/main" xmlns:r="http://schemas.openxmlformats.org/officeDocument/2006/relationships" xmlns:p="http://schemas.openxmlformats.org/presentationml/2006/main">
  <p:tag name="AS_UNIQUEID" val="258"/>
</p:tagLst>
</file>

<file path=ppt/tags/tag511.xml><?xml version="1.0" encoding="utf-8"?>
<p:tagLst xmlns:a="http://schemas.openxmlformats.org/drawingml/2006/main" xmlns:r="http://schemas.openxmlformats.org/officeDocument/2006/relationships" xmlns:p="http://schemas.openxmlformats.org/presentationml/2006/main">
  <p:tag name="AS_UNIQUEID" val="259"/>
</p:tagLst>
</file>

<file path=ppt/tags/tag512.xml><?xml version="1.0" encoding="utf-8"?>
<p:tagLst xmlns:a="http://schemas.openxmlformats.org/drawingml/2006/main" xmlns:r="http://schemas.openxmlformats.org/officeDocument/2006/relationships" xmlns:p="http://schemas.openxmlformats.org/presentationml/2006/main">
  <p:tag name="AS_UNIQUEID" val="260"/>
</p:tagLst>
</file>

<file path=ppt/tags/tag513.xml><?xml version="1.0" encoding="utf-8"?>
<p:tagLst xmlns:a="http://schemas.openxmlformats.org/drawingml/2006/main" xmlns:r="http://schemas.openxmlformats.org/officeDocument/2006/relationships" xmlns:p="http://schemas.openxmlformats.org/presentationml/2006/main">
  <p:tag name="AS_UNIQUEID" val="245"/>
</p:tagLst>
</file>

<file path=ppt/tags/tag514.xml><?xml version="1.0" encoding="utf-8"?>
<p:tagLst xmlns:a="http://schemas.openxmlformats.org/drawingml/2006/main" xmlns:r="http://schemas.openxmlformats.org/officeDocument/2006/relationships" xmlns:p="http://schemas.openxmlformats.org/presentationml/2006/main">
  <p:tag name="AS_UNIQUEID" val="250"/>
</p:tagLst>
</file>

<file path=ppt/tags/tag515.xml><?xml version="1.0" encoding="utf-8"?>
<p:tagLst xmlns:a="http://schemas.openxmlformats.org/drawingml/2006/main" xmlns:r="http://schemas.openxmlformats.org/officeDocument/2006/relationships" xmlns:p="http://schemas.openxmlformats.org/presentationml/2006/main">
  <p:tag name="AS_UNIQUEID" val="251"/>
</p:tagLst>
</file>

<file path=ppt/tags/tag516.xml><?xml version="1.0" encoding="utf-8"?>
<p:tagLst xmlns:a="http://schemas.openxmlformats.org/drawingml/2006/main" xmlns:r="http://schemas.openxmlformats.org/officeDocument/2006/relationships" xmlns:p="http://schemas.openxmlformats.org/presentationml/2006/main">
  <p:tag name="AS_UNIQUEID" val="252"/>
</p:tagLst>
</file>

<file path=ppt/tags/tag517.xml><?xml version="1.0" encoding="utf-8"?>
<p:tagLst xmlns:a="http://schemas.openxmlformats.org/drawingml/2006/main" xmlns:r="http://schemas.openxmlformats.org/officeDocument/2006/relationships" xmlns:p="http://schemas.openxmlformats.org/presentationml/2006/main">
  <p:tag name="AS_UNIQUEID" val="253"/>
</p:tagLst>
</file>

<file path=ppt/tags/tag518.xml><?xml version="1.0" encoding="utf-8"?>
<p:tagLst xmlns:a="http://schemas.openxmlformats.org/drawingml/2006/main" xmlns:r="http://schemas.openxmlformats.org/officeDocument/2006/relationships" xmlns:p="http://schemas.openxmlformats.org/presentationml/2006/main">
  <p:tag name="AS_UNIQUEID" val="254"/>
</p:tagLst>
</file>

<file path=ppt/tags/tag519.xml><?xml version="1.0" encoding="utf-8"?>
<p:tagLst xmlns:a="http://schemas.openxmlformats.org/drawingml/2006/main" xmlns:r="http://schemas.openxmlformats.org/officeDocument/2006/relationships" xmlns:p="http://schemas.openxmlformats.org/presentationml/2006/main">
  <p:tag name="AS_UNIQUEID" val="246"/>
</p:tagLst>
</file>

<file path=ppt/tags/tag52.xml><?xml version="1.0" encoding="utf-8"?>
<p:tagLst xmlns:a="http://schemas.openxmlformats.org/drawingml/2006/main" xmlns:r="http://schemas.openxmlformats.org/officeDocument/2006/relationships" xmlns:p="http://schemas.openxmlformats.org/presentationml/2006/main">
  <p:tag name="AS_UNIQUEID" val="900"/>
</p:tagLst>
</file>

<file path=ppt/tags/tag520.xml><?xml version="1.0" encoding="utf-8"?>
<p:tagLst xmlns:a="http://schemas.openxmlformats.org/drawingml/2006/main" xmlns:r="http://schemas.openxmlformats.org/officeDocument/2006/relationships" xmlns:p="http://schemas.openxmlformats.org/presentationml/2006/main">
  <p:tag name="AS_UNIQUEID" val="247"/>
</p:tagLst>
</file>

<file path=ppt/tags/tag521.xml><?xml version="1.0" encoding="utf-8"?>
<p:tagLst xmlns:a="http://schemas.openxmlformats.org/drawingml/2006/main" xmlns:r="http://schemas.openxmlformats.org/officeDocument/2006/relationships" xmlns:p="http://schemas.openxmlformats.org/presentationml/2006/main">
  <p:tag name="AS_UNIQUEID" val="248"/>
</p:tagLst>
</file>

<file path=ppt/tags/tag522.xml><?xml version="1.0" encoding="utf-8"?>
<p:tagLst xmlns:a="http://schemas.openxmlformats.org/drawingml/2006/main" xmlns:r="http://schemas.openxmlformats.org/officeDocument/2006/relationships" xmlns:p="http://schemas.openxmlformats.org/presentationml/2006/main">
  <p:tag name="AS_UNIQUEID" val="249"/>
</p:tagLst>
</file>

<file path=ppt/tags/tag523.xml><?xml version="1.0" encoding="utf-8"?>
<p:tagLst xmlns:a="http://schemas.openxmlformats.org/drawingml/2006/main" xmlns:r="http://schemas.openxmlformats.org/officeDocument/2006/relationships" xmlns:p="http://schemas.openxmlformats.org/presentationml/2006/main">
  <p:tag name="AS_UNIQUEID" val="234"/>
</p:tagLst>
</file>

<file path=ppt/tags/tag524.xml><?xml version="1.0" encoding="utf-8"?>
<p:tagLst xmlns:a="http://schemas.openxmlformats.org/drawingml/2006/main" xmlns:r="http://schemas.openxmlformats.org/officeDocument/2006/relationships" xmlns:p="http://schemas.openxmlformats.org/presentationml/2006/main">
  <p:tag name="AS_UNIQUEID" val="239"/>
</p:tagLst>
</file>

<file path=ppt/tags/tag525.xml><?xml version="1.0" encoding="utf-8"?>
<p:tagLst xmlns:a="http://schemas.openxmlformats.org/drawingml/2006/main" xmlns:r="http://schemas.openxmlformats.org/officeDocument/2006/relationships" xmlns:p="http://schemas.openxmlformats.org/presentationml/2006/main">
  <p:tag name="AS_UNIQUEID" val="240"/>
</p:tagLst>
</file>

<file path=ppt/tags/tag526.xml><?xml version="1.0" encoding="utf-8"?>
<p:tagLst xmlns:a="http://schemas.openxmlformats.org/drawingml/2006/main" xmlns:r="http://schemas.openxmlformats.org/officeDocument/2006/relationships" xmlns:p="http://schemas.openxmlformats.org/presentationml/2006/main">
  <p:tag name="AS_UNIQUEID" val="241"/>
</p:tagLst>
</file>

<file path=ppt/tags/tag527.xml><?xml version="1.0" encoding="utf-8"?>
<p:tagLst xmlns:a="http://schemas.openxmlformats.org/drawingml/2006/main" xmlns:r="http://schemas.openxmlformats.org/officeDocument/2006/relationships" xmlns:p="http://schemas.openxmlformats.org/presentationml/2006/main">
  <p:tag name="AS_UNIQUEID" val="242"/>
</p:tagLst>
</file>

<file path=ppt/tags/tag528.xml><?xml version="1.0" encoding="utf-8"?>
<p:tagLst xmlns:a="http://schemas.openxmlformats.org/drawingml/2006/main" xmlns:r="http://schemas.openxmlformats.org/officeDocument/2006/relationships" xmlns:p="http://schemas.openxmlformats.org/presentationml/2006/main">
  <p:tag name="AS_UNIQUEID" val="243"/>
</p:tagLst>
</file>

<file path=ppt/tags/tag529.xml><?xml version="1.0" encoding="utf-8"?>
<p:tagLst xmlns:a="http://schemas.openxmlformats.org/drawingml/2006/main" xmlns:r="http://schemas.openxmlformats.org/officeDocument/2006/relationships" xmlns:p="http://schemas.openxmlformats.org/presentationml/2006/main">
  <p:tag name="AS_UNIQUEID" val="235"/>
</p:tagLst>
</file>

<file path=ppt/tags/tag53.xml><?xml version="1.0" encoding="utf-8"?>
<p:tagLst xmlns:a="http://schemas.openxmlformats.org/drawingml/2006/main" xmlns:r="http://schemas.openxmlformats.org/officeDocument/2006/relationships" xmlns:p="http://schemas.openxmlformats.org/presentationml/2006/main">
  <p:tag name="AS_UNIQUEID" val="901"/>
</p:tagLst>
</file>

<file path=ppt/tags/tag530.xml><?xml version="1.0" encoding="utf-8"?>
<p:tagLst xmlns:a="http://schemas.openxmlformats.org/drawingml/2006/main" xmlns:r="http://schemas.openxmlformats.org/officeDocument/2006/relationships" xmlns:p="http://schemas.openxmlformats.org/presentationml/2006/main">
  <p:tag name="AS_UNIQUEID" val="236"/>
</p:tagLst>
</file>

<file path=ppt/tags/tag531.xml><?xml version="1.0" encoding="utf-8"?>
<p:tagLst xmlns:a="http://schemas.openxmlformats.org/drawingml/2006/main" xmlns:r="http://schemas.openxmlformats.org/officeDocument/2006/relationships" xmlns:p="http://schemas.openxmlformats.org/presentationml/2006/main">
  <p:tag name="AS_UNIQUEID" val="237"/>
</p:tagLst>
</file>

<file path=ppt/tags/tag532.xml><?xml version="1.0" encoding="utf-8"?>
<p:tagLst xmlns:a="http://schemas.openxmlformats.org/drawingml/2006/main" xmlns:r="http://schemas.openxmlformats.org/officeDocument/2006/relationships" xmlns:p="http://schemas.openxmlformats.org/presentationml/2006/main">
  <p:tag name="AS_UNIQUEID" val="238"/>
</p:tagLst>
</file>

<file path=ppt/tags/tag533.xml><?xml version="1.0" encoding="utf-8"?>
<p:tagLst xmlns:a="http://schemas.openxmlformats.org/drawingml/2006/main" xmlns:r="http://schemas.openxmlformats.org/officeDocument/2006/relationships" xmlns:p="http://schemas.openxmlformats.org/presentationml/2006/main">
  <p:tag name="AS_UNIQUEID" val="222"/>
</p:tagLst>
</file>

<file path=ppt/tags/tag534.xml><?xml version="1.0" encoding="utf-8"?>
<p:tagLst xmlns:a="http://schemas.openxmlformats.org/drawingml/2006/main" xmlns:r="http://schemas.openxmlformats.org/officeDocument/2006/relationships" xmlns:p="http://schemas.openxmlformats.org/presentationml/2006/main">
  <p:tag name="AS_UNIQUEID" val="227"/>
</p:tagLst>
</file>

<file path=ppt/tags/tag535.xml><?xml version="1.0" encoding="utf-8"?>
<p:tagLst xmlns:a="http://schemas.openxmlformats.org/drawingml/2006/main" xmlns:r="http://schemas.openxmlformats.org/officeDocument/2006/relationships" xmlns:p="http://schemas.openxmlformats.org/presentationml/2006/main">
  <p:tag name="AS_UNIQUEID" val="228"/>
</p:tagLst>
</file>

<file path=ppt/tags/tag536.xml><?xml version="1.0" encoding="utf-8"?>
<p:tagLst xmlns:a="http://schemas.openxmlformats.org/drawingml/2006/main" xmlns:r="http://schemas.openxmlformats.org/officeDocument/2006/relationships" xmlns:p="http://schemas.openxmlformats.org/presentationml/2006/main">
  <p:tag name="AS_UNIQUEID" val="229"/>
</p:tagLst>
</file>

<file path=ppt/tags/tag537.xml><?xml version="1.0" encoding="utf-8"?>
<p:tagLst xmlns:a="http://schemas.openxmlformats.org/drawingml/2006/main" xmlns:r="http://schemas.openxmlformats.org/officeDocument/2006/relationships" xmlns:p="http://schemas.openxmlformats.org/presentationml/2006/main">
  <p:tag name="AS_UNIQUEID" val="230"/>
</p:tagLst>
</file>

<file path=ppt/tags/tag538.xml><?xml version="1.0" encoding="utf-8"?>
<p:tagLst xmlns:a="http://schemas.openxmlformats.org/drawingml/2006/main" xmlns:r="http://schemas.openxmlformats.org/officeDocument/2006/relationships" xmlns:p="http://schemas.openxmlformats.org/presentationml/2006/main">
  <p:tag name="AS_UNIQUEID" val="231"/>
</p:tagLst>
</file>

<file path=ppt/tags/tag539.xml><?xml version="1.0" encoding="utf-8"?>
<p:tagLst xmlns:a="http://schemas.openxmlformats.org/drawingml/2006/main" xmlns:r="http://schemas.openxmlformats.org/officeDocument/2006/relationships" xmlns:p="http://schemas.openxmlformats.org/presentationml/2006/main">
  <p:tag name="AS_UNIQUEID" val="223"/>
</p:tagLst>
</file>

<file path=ppt/tags/tag54.xml><?xml version="1.0" encoding="utf-8"?>
<p:tagLst xmlns:a="http://schemas.openxmlformats.org/drawingml/2006/main" xmlns:r="http://schemas.openxmlformats.org/officeDocument/2006/relationships" xmlns:p="http://schemas.openxmlformats.org/presentationml/2006/main">
  <p:tag name="AS_UNIQUEID" val="902"/>
</p:tagLst>
</file>

<file path=ppt/tags/tag540.xml><?xml version="1.0" encoding="utf-8"?>
<p:tagLst xmlns:a="http://schemas.openxmlformats.org/drawingml/2006/main" xmlns:r="http://schemas.openxmlformats.org/officeDocument/2006/relationships" xmlns:p="http://schemas.openxmlformats.org/presentationml/2006/main">
  <p:tag name="AS_UNIQUEID" val="224"/>
</p:tagLst>
</file>

<file path=ppt/tags/tag541.xml><?xml version="1.0" encoding="utf-8"?>
<p:tagLst xmlns:a="http://schemas.openxmlformats.org/drawingml/2006/main" xmlns:r="http://schemas.openxmlformats.org/officeDocument/2006/relationships" xmlns:p="http://schemas.openxmlformats.org/presentationml/2006/main">
  <p:tag name="AS_UNIQUEID" val="225"/>
</p:tagLst>
</file>

<file path=ppt/tags/tag542.xml><?xml version="1.0" encoding="utf-8"?>
<p:tagLst xmlns:a="http://schemas.openxmlformats.org/drawingml/2006/main" xmlns:r="http://schemas.openxmlformats.org/officeDocument/2006/relationships" xmlns:p="http://schemas.openxmlformats.org/presentationml/2006/main">
  <p:tag name="AS_UNIQUEID" val="226"/>
</p:tagLst>
</file>

<file path=ppt/tags/tag543.xml><?xml version="1.0" encoding="utf-8"?>
<p:tagLst xmlns:a="http://schemas.openxmlformats.org/drawingml/2006/main" xmlns:r="http://schemas.openxmlformats.org/officeDocument/2006/relationships" xmlns:p="http://schemas.openxmlformats.org/presentationml/2006/main">
  <p:tag name="AS_UNIQUEID" val="211"/>
</p:tagLst>
</file>

<file path=ppt/tags/tag544.xml><?xml version="1.0" encoding="utf-8"?>
<p:tagLst xmlns:a="http://schemas.openxmlformats.org/drawingml/2006/main" xmlns:r="http://schemas.openxmlformats.org/officeDocument/2006/relationships" xmlns:p="http://schemas.openxmlformats.org/presentationml/2006/main">
  <p:tag name="AS_UNIQUEID" val="212"/>
</p:tagLst>
</file>

<file path=ppt/tags/tag545.xml><?xml version="1.0" encoding="utf-8"?>
<p:tagLst xmlns:a="http://schemas.openxmlformats.org/drawingml/2006/main" xmlns:r="http://schemas.openxmlformats.org/officeDocument/2006/relationships" xmlns:p="http://schemas.openxmlformats.org/presentationml/2006/main">
  <p:tag name="AS_UNIQUEID" val="213"/>
</p:tagLst>
</file>

<file path=ppt/tags/tag546.xml><?xml version="1.0" encoding="utf-8"?>
<p:tagLst xmlns:a="http://schemas.openxmlformats.org/drawingml/2006/main" xmlns:r="http://schemas.openxmlformats.org/officeDocument/2006/relationships" xmlns:p="http://schemas.openxmlformats.org/presentationml/2006/main">
  <p:tag name="AS_UNIQUEID" val="266"/>
</p:tagLst>
</file>

<file path=ppt/tags/tag547.xml><?xml version="1.0" encoding="utf-8"?>
<p:tagLst xmlns:a="http://schemas.openxmlformats.org/drawingml/2006/main" xmlns:r="http://schemas.openxmlformats.org/officeDocument/2006/relationships" xmlns:p="http://schemas.openxmlformats.org/presentationml/2006/main">
  <p:tag name="AS_UNIQUEID" val="267"/>
</p:tagLst>
</file>

<file path=ppt/tags/tag548.xml><?xml version="1.0" encoding="utf-8"?>
<p:tagLst xmlns:a="http://schemas.openxmlformats.org/drawingml/2006/main" xmlns:r="http://schemas.openxmlformats.org/officeDocument/2006/relationships" xmlns:p="http://schemas.openxmlformats.org/presentationml/2006/main">
  <p:tag name="AS_UNIQUEID" val="268"/>
</p:tagLst>
</file>

<file path=ppt/tags/tag549.xml><?xml version="1.0" encoding="utf-8"?>
<p:tagLst xmlns:a="http://schemas.openxmlformats.org/drawingml/2006/main" xmlns:r="http://schemas.openxmlformats.org/officeDocument/2006/relationships" xmlns:p="http://schemas.openxmlformats.org/presentationml/2006/main">
  <p:tag name="AS_UNIQUEID" val="269"/>
</p:tagLst>
</file>

<file path=ppt/tags/tag55.xml><?xml version="1.0" encoding="utf-8"?>
<p:tagLst xmlns:a="http://schemas.openxmlformats.org/drawingml/2006/main" xmlns:r="http://schemas.openxmlformats.org/officeDocument/2006/relationships" xmlns:p="http://schemas.openxmlformats.org/presentationml/2006/main">
  <p:tag name="AS_UNIQUEID" val="904"/>
</p:tagLst>
</file>

<file path=ppt/tags/tag550.xml><?xml version="1.0" encoding="utf-8"?>
<p:tagLst xmlns:a="http://schemas.openxmlformats.org/drawingml/2006/main" xmlns:r="http://schemas.openxmlformats.org/officeDocument/2006/relationships" xmlns:p="http://schemas.openxmlformats.org/presentationml/2006/main">
  <p:tag name="AS_UNIQUEID" val="270"/>
</p:tagLst>
</file>

<file path=ppt/tags/tag551.xml><?xml version="1.0" encoding="utf-8"?>
<p:tagLst xmlns:a="http://schemas.openxmlformats.org/drawingml/2006/main" xmlns:r="http://schemas.openxmlformats.org/officeDocument/2006/relationships" xmlns:p="http://schemas.openxmlformats.org/presentationml/2006/main">
  <p:tag name="AS_UNIQUEID" val="271"/>
</p:tagLst>
</file>

<file path=ppt/tags/tag552.xml><?xml version="1.0" encoding="utf-8"?>
<p:tagLst xmlns:a="http://schemas.openxmlformats.org/drawingml/2006/main" xmlns:r="http://schemas.openxmlformats.org/officeDocument/2006/relationships" xmlns:p="http://schemas.openxmlformats.org/presentationml/2006/main">
  <p:tag name="AS_UNIQUEID" val="272"/>
</p:tagLst>
</file>

<file path=ppt/tags/tag553.xml><?xml version="1.0" encoding="utf-8"?>
<p:tagLst xmlns:a="http://schemas.openxmlformats.org/drawingml/2006/main" xmlns:r="http://schemas.openxmlformats.org/officeDocument/2006/relationships" xmlns:p="http://schemas.openxmlformats.org/presentationml/2006/main">
  <p:tag name="AS_UNIQUEID" val="273"/>
</p:tagLst>
</file>

<file path=ppt/tags/tag554.xml><?xml version="1.0" encoding="utf-8"?>
<p:tagLst xmlns:a="http://schemas.openxmlformats.org/drawingml/2006/main" xmlns:r="http://schemas.openxmlformats.org/officeDocument/2006/relationships" xmlns:p="http://schemas.openxmlformats.org/presentationml/2006/main">
  <p:tag name="AS_UNIQUEID" val="274"/>
</p:tagLst>
</file>

<file path=ppt/tags/tag555.xml><?xml version="1.0" encoding="utf-8"?>
<p:tagLst xmlns:a="http://schemas.openxmlformats.org/drawingml/2006/main" xmlns:r="http://schemas.openxmlformats.org/officeDocument/2006/relationships" xmlns:p="http://schemas.openxmlformats.org/presentationml/2006/main">
  <p:tag name="AS_UNIQUEID" val="275"/>
</p:tagLst>
</file>

<file path=ppt/tags/tag556.xml><?xml version="1.0" encoding="utf-8"?>
<p:tagLst xmlns:a="http://schemas.openxmlformats.org/drawingml/2006/main" xmlns:r="http://schemas.openxmlformats.org/officeDocument/2006/relationships" xmlns:p="http://schemas.openxmlformats.org/presentationml/2006/main">
  <p:tag name="AS_UNIQUEID" val="278"/>
</p:tagLst>
</file>

<file path=ppt/tags/tag557.xml><?xml version="1.0" encoding="utf-8"?>
<p:tagLst xmlns:a="http://schemas.openxmlformats.org/drawingml/2006/main" xmlns:r="http://schemas.openxmlformats.org/officeDocument/2006/relationships" xmlns:p="http://schemas.openxmlformats.org/presentationml/2006/main">
  <p:tag name="AS_UNIQUEID" val="281"/>
</p:tagLst>
</file>

<file path=ppt/tags/tag558.xml><?xml version="1.0" encoding="utf-8"?>
<p:tagLst xmlns:a="http://schemas.openxmlformats.org/drawingml/2006/main" xmlns:r="http://schemas.openxmlformats.org/officeDocument/2006/relationships" xmlns:p="http://schemas.openxmlformats.org/presentationml/2006/main">
  <p:tag name="AS_UNIQUEID" val="282"/>
</p:tagLst>
</file>

<file path=ppt/tags/tag559.xml><?xml version="1.0" encoding="utf-8"?>
<p:tagLst xmlns:a="http://schemas.openxmlformats.org/drawingml/2006/main" xmlns:r="http://schemas.openxmlformats.org/officeDocument/2006/relationships" xmlns:p="http://schemas.openxmlformats.org/presentationml/2006/main">
  <p:tag name="AS_UNIQUEID" val="283"/>
</p:tagLst>
</file>

<file path=ppt/tags/tag56.xml><?xml version="1.0" encoding="utf-8"?>
<p:tagLst xmlns:a="http://schemas.openxmlformats.org/drawingml/2006/main" xmlns:r="http://schemas.openxmlformats.org/officeDocument/2006/relationships" xmlns:p="http://schemas.openxmlformats.org/presentationml/2006/main">
  <p:tag name="AS_UNIQUEID" val="905"/>
</p:tagLst>
</file>

<file path=ppt/tags/tag560.xml><?xml version="1.0" encoding="utf-8"?>
<p:tagLst xmlns:a="http://schemas.openxmlformats.org/drawingml/2006/main" xmlns:r="http://schemas.openxmlformats.org/officeDocument/2006/relationships" xmlns:p="http://schemas.openxmlformats.org/presentationml/2006/main">
  <p:tag name="AS_UNIQUEID" val="279"/>
</p:tagLst>
</file>

<file path=ppt/tags/tag561.xml><?xml version="1.0" encoding="utf-8"?>
<p:tagLst xmlns:a="http://schemas.openxmlformats.org/drawingml/2006/main" xmlns:r="http://schemas.openxmlformats.org/officeDocument/2006/relationships" xmlns:p="http://schemas.openxmlformats.org/presentationml/2006/main">
  <p:tag name="AS_UNIQUEID" val="280"/>
</p:tagLst>
</file>

<file path=ppt/tags/tag562.xml><?xml version="1.0" encoding="utf-8"?>
<p:tagLst xmlns:a="http://schemas.openxmlformats.org/drawingml/2006/main" xmlns:r="http://schemas.openxmlformats.org/officeDocument/2006/relationships" xmlns:p="http://schemas.openxmlformats.org/presentationml/2006/main">
  <p:tag name="AS_UNIQUEID" val="276"/>
</p:tagLst>
</file>

<file path=ppt/tags/tag563.xml><?xml version="1.0" encoding="utf-8"?>
<p:tagLst xmlns:a="http://schemas.openxmlformats.org/drawingml/2006/main" xmlns:r="http://schemas.openxmlformats.org/officeDocument/2006/relationships" xmlns:p="http://schemas.openxmlformats.org/presentationml/2006/main">
  <p:tag name="AS_UNIQUEID" val="277"/>
</p:tagLst>
</file>

<file path=ppt/tags/tag564.xml><?xml version="1.0" encoding="utf-8"?>
<p:tagLst xmlns:a="http://schemas.openxmlformats.org/drawingml/2006/main" xmlns:r="http://schemas.openxmlformats.org/officeDocument/2006/relationships" xmlns:p="http://schemas.openxmlformats.org/presentationml/2006/main">
  <p:tag name="AS_UNIQUEID" val="262"/>
</p:tagLst>
</file>

<file path=ppt/tags/tag565.xml><?xml version="1.0" encoding="utf-8"?>
<p:tagLst xmlns:a="http://schemas.openxmlformats.org/drawingml/2006/main" xmlns:r="http://schemas.openxmlformats.org/officeDocument/2006/relationships" xmlns:p="http://schemas.openxmlformats.org/presentationml/2006/main">
  <p:tag name="AS_UNIQUEID" val="263"/>
</p:tagLst>
</file>

<file path=ppt/tags/tag566.xml><?xml version="1.0" encoding="utf-8"?>
<p:tagLst xmlns:a="http://schemas.openxmlformats.org/drawingml/2006/main" xmlns:r="http://schemas.openxmlformats.org/officeDocument/2006/relationships" xmlns:p="http://schemas.openxmlformats.org/presentationml/2006/main">
  <p:tag name="AS_UNIQUEID" val="264"/>
</p:tagLst>
</file>

<file path=ppt/tags/tag567.xml><?xml version="1.0" encoding="utf-8"?>
<p:tagLst xmlns:a="http://schemas.openxmlformats.org/drawingml/2006/main" xmlns:r="http://schemas.openxmlformats.org/officeDocument/2006/relationships" xmlns:p="http://schemas.openxmlformats.org/presentationml/2006/main">
  <p:tag name="AS_UNIQUEID" val="289"/>
</p:tagLst>
</file>

<file path=ppt/tags/tag568.xml><?xml version="1.0" encoding="utf-8"?>
<p:tagLst xmlns:a="http://schemas.openxmlformats.org/drawingml/2006/main" xmlns:r="http://schemas.openxmlformats.org/officeDocument/2006/relationships" xmlns:p="http://schemas.openxmlformats.org/presentationml/2006/main">
  <p:tag name="AS_UNIQUEID" val="290"/>
</p:tagLst>
</file>

<file path=ppt/tags/tag569.xml><?xml version="1.0" encoding="utf-8"?>
<p:tagLst xmlns:a="http://schemas.openxmlformats.org/drawingml/2006/main" xmlns:r="http://schemas.openxmlformats.org/officeDocument/2006/relationships" xmlns:p="http://schemas.openxmlformats.org/presentationml/2006/main">
  <p:tag name="AS_UNIQUEID" val="291"/>
</p:tagLst>
</file>

<file path=ppt/tags/tag57.xml><?xml version="1.0" encoding="utf-8"?>
<p:tagLst xmlns:a="http://schemas.openxmlformats.org/drawingml/2006/main" xmlns:r="http://schemas.openxmlformats.org/officeDocument/2006/relationships" xmlns:p="http://schemas.openxmlformats.org/presentationml/2006/main">
  <p:tag name="AS_UNIQUEID" val="906"/>
</p:tagLst>
</file>

<file path=ppt/tags/tag570.xml><?xml version="1.0" encoding="utf-8"?>
<p:tagLst xmlns:a="http://schemas.openxmlformats.org/drawingml/2006/main" xmlns:r="http://schemas.openxmlformats.org/officeDocument/2006/relationships" xmlns:p="http://schemas.openxmlformats.org/presentationml/2006/main">
  <p:tag name="AS_UNIQUEID" val="292"/>
</p:tagLst>
</file>

<file path=ppt/tags/tag571.xml><?xml version="1.0" encoding="utf-8"?>
<p:tagLst xmlns:a="http://schemas.openxmlformats.org/drawingml/2006/main" xmlns:r="http://schemas.openxmlformats.org/officeDocument/2006/relationships" xmlns:p="http://schemas.openxmlformats.org/presentationml/2006/main">
  <p:tag name="AS_UNIQUEID" val="293"/>
</p:tagLst>
</file>

<file path=ppt/tags/tag572.xml><?xml version="1.0" encoding="utf-8"?>
<p:tagLst xmlns:a="http://schemas.openxmlformats.org/drawingml/2006/main" xmlns:r="http://schemas.openxmlformats.org/officeDocument/2006/relationships" xmlns:p="http://schemas.openxmlformats.org/presentationml/2006/main">
  <p:tag name="AS_UNIQUEID" val="294"/>
</p:tagLst>
</file>

<file path=ppt/tags/tag573.xml><?xml version="1.0" encoding="utf-8"?>
<p:tagLst xmlns:a="http://schemas.openxmlformats.org/drawingml/2006/main" xmlns:r="http://schemas.openxmlformats.org/officeDocument/2006/relationships" xmlns:p="http://schemas.openxmlformats.org/presentationml/2006/main">
  <p:tag name="AS_UNIQUEID" val="295"/>
</p:tagLst>
</file>

<file path=ppt/tags/tag574.xml><?xml version="1.0" encoding="utf-8"?>
<p:tagLst xmlns:a="http://schemas.openxmlformats.org/drawingml/2006/main" xmlns:r="http://schemas.openxmlformats.org/officeDocument/2006/relationships" xmlns:p="http://schemas.openxmlformats.org/presentationml/2006/main">
  <p:tag name="AS_UNIQUEID" val="298"/>
</p:tagLst>
</file>

<file path=ppt/tags/tag575.xml><?xml version="1.0" encoding="utf-8"?>
<p:tagLst xmlns:a="http://schemas.openxmlformats.org/drawingml/2006/main" xmlns:r="http://schemas.openxmlformats.org/officeDocument/2006/relationships" xmlns:p="http://schemas.openxmlformats.org/presentationml/2006/main">
  <p:tag name="AS_UNIQUEID" val="299"/>
</p:tagLst>
</file>

<file path=ppt/tags/tag576.xml><?xml version="1.0" encoding="utf-8"?>
<p:tagLst xmlns:a="http://schemas.openxmlformats.org/drawingml/2006/main" xmlns:r="http://schemas.openxmlformats.org/officeDocument/2006/relationships" xmlns:p="http://schemas.openxmlformats.org/presentationml/2006/main">
  <p:tag name="AS_UNIQUEID" val="300"/>
</p:tagLst>
</file>

<file path=ppt/tags/tag577.xml><?xml version="1.0" encoding="utf-8"?>
<p:tagLst xmlns:a="http://schemas.openxmlformats.org/drawingml/2006/main" xmlns:r="http://schemas.openxmlformats.org/officeDocument/2006/relationships" xmlns:p="http://schemas.openxmlformats.org/presentationml/2006/main">
  <p:tag name="AS_UNIQUEID" val="303"/>
</p:tagLst>
</file>

<file path=ppt/tags/tag578.xml><?xml version="1.0" encoding="utf-8"?>
<p:tagLst xmlns:a="http://schemas.openxmlformats.org/drawingml/2006/main" xmlns:r="http://schemas.openxmlformats.org/officeDocument/2006/relationships" xmlns:p="http://schemas.openxmlformats.org/presentationml/2006/main">
  <p:tag name="AS_UNIQUEID" val="304"/>
</p:tagLst>
</file>

<file path=ppt/tags/tag579.xml><?xml version="1.0" encoding="utf-8"?>
<p:tagLst xmlns:a="http://schemas.openxmlformats.org/drawingml/2006/main" xmlns:r="http://schemas.openxmlformats.org/officeDocument/2006/relationships" xmlns:p="http://schemas.openxmlformats.org/presentationml/2006/main">
  <p:tag name="AS_UNIQUEID" val="305"/>
</p:tagLst>
</file>

<file path=ppt/tags/tag58.xml><?xml version="1.0" encoding="utf-8"?>
<p:tagLst xmlns:a="http://schemas.openxmlformats.org/drawingml/2006/main" xmlns:r="http://schemas.openxmlformats.org/officeDocument/2006/relationships" xmlns:p="http://schemas.openxmlformats.org/presentationml/2006/main">
  <p:tag name="AS_UNIQUEID" val="907"/>
</p:tagLst>
</file>

<file path=ppt/tags/tag580.xml><?xml version="1.0" encoding="utf-8"?>
<p:tagLst xmlns:a="http://schemas.openxmlformats.org/drawingml/2006/main" xmlns:r="http://schemas.openxmlformats.org/officeDocument/2006/relationships" xmlns:p="http://schemas.openxmlformats.org/presentationml/2006/main">
  <p:tag name="AS_UNIQUEID" val="301"/>
</p:tagLst>
</file>

<file path=ppt/tags/tag581.xml><?xml version="1.0" encoding="utf-8"?>
<p:tagLst xmlns:a="http://schemas.openxmlformats.org/drawingml/2006/main" xmlns:r="http://schemas.openxmlformats.org/officeDocument/2006/relationships" xmlns:p="http://schemas.openxmlformats.org/presentationml/2006/main">
  <p:tag name="AS_UNIQUEID" val="302"/>
</p:tagLst>
</file>

<file path=ppt/tags/tag582.xml><?xml version="1.0" encoding="utf-8"?>
<p:tagLst xmlns:a="http://schemas.openxmlformats.org/drawingml/2006/main" xmlns:r="http://schemas.openxmlformats.org/officeDocument/2006/relationships" xmlns:p="http://schemas.openxmlformats.org/presentationml/2006/main">
  <p:tag name="AS_UNIQUEID" val="296"/>
</p:tagLst>
</file>

<file path=ppt/tags/tag583.xml><?xml version="1.0" encoding="utf-8"?>
<p:tagLst xmlns:a="http://schemas.openxmlformats.org/drawingml/2006/main" xmlns:r="http://schemas.openxmlformats.org/officeDocument/2006/relationships" xmlns:p="http://schemas.openxmlformats.org/presentationml/2006/main">
  <p:tag name="AS_UNIQUEID" val="297"/>
</p:tagLst>
</file>

<file path=ppt/tags/tag584.xml><?xml version="1.0" encoding="utf-8"?>
<p:tagLst xmlns:a="http://schemas.openxmlformats.org/drawingml/2006/main" xmlns:r="http://schemas.openxmlformats.org/officeDocument/2006/relationships" xmlns:p="http://schemas.openxmlformats.org/presentationml/2006/main">
  <p:tag name="AS_UNIQUEID" val="285"/>
</p:tagLst>
</file>

<file path=ppt/tags/tag585.xml><?xml version="1.0" encoding="utf-8"?>
<p:tagLst xmlns:a="http://schemas.openxmlformats.org/drawingml/2006/main" xmlns:r="http://schemas.openxmlformats.org/officeDocument/2006/relationships" xmlns:p="http://schemas.openxmlformats.org/presentationml/2006/main">
  <p:tag name="AS_UNIQUEID" val="286"/>
</p:tagLst>
</file>

<file path=ppt/tags/tag586.xml><?xml version="1.0" encoding="utf-8"?>
<p:tagLst xmlns:a="http://schemas.openxmlformats.org/drawingml/2006/main" xmlns:r="http://schemas.openxmlformats.org/officeDocument/2006/relationships" xmlns:p="http://schemas.openxmlformats.org/presentationml/2006/main">
  <p:tag name="AS_UNIQUEID" val="287"/>
</p:tagLst>
</file>

<file path=ppt/tags/tag587.xml><?xml version="1.0" encoding="utf-8"?>
<p:tagLst xmlns:a="http://schemas.openxmlformats.org/drawingml/2006/main" xmlns:r="http://schemas.openxmlformats.org/officeDocument/2006/relationships" xmlns:p="http://schemas.openxmlformats.org/presentationml/2006/main">
  <p:tag name="AS_UNIQUEID" val="311"/>
</p:tagLst>
</file>

<file path=ppt/tags/tag588.xml><?xml version="1.0" encoding="utf-8"?>
<p:tagLst xmlns:a="http://schemas.openxmlformats.org/drawingml/2006/main" xmlns:r="http://schemas.openxmlformats.org/officeDocument/2006/relationships" xmlns:p="http://schemas.openxmlformats.org/presentationml/2006/main">
  <p:tag name="AS_UNIQUEID" val="314"/>
</p:tagLst>
</file>

<file path=ppt/tags/tag589.xml><?xml version="1.0" encoding="utf-8"?>
<p:tagLst xmlns:a="http://schemas.openxmlformats.org/drawingml/2006/main" xmlns:r="http://schemas.openxmlformats.org/officeDocument/2006/relationships" xmlns:p="http://schemas.openxmlformats.org/presentationml/2006/main">
  <p:tag name="AS_UNIQUEID" val="315"/>
</p:tagLst>
</file>

<file path=ppt/tags/tag59.xml><?xml version="1.0" encoding="utf-8"?>
<p:tagLst xmlns:a="http://schemas.openxmlformats.org/drawingml/2006/main" xmlns:r="http://schemas.openxmlformats.org/officeDocument/2006/relationships" xmlns:p="http://schemas.openxmlformats.org/presentationml/2006/main">
  <p:tag name="AS_UNIQUEID" val="908"/>
</p:tagLst>
</file>

<file path=ppt/tags/tag590.xml><?xml version="1.0" encoding="utf-8"?>
<p:tagLst xmlns:a="http://schemas.openxmlformats.org/drawingml/2006/main" xmlns:r="http://schemas.openxmlformats.org/officeDocument/2006/relationships" xmlns:p="http://schemas.openxmlformats.org/presentationml/2006/main">
  <p:tag name="AS_UNIQUEID" val="316"/>
</p:tagLst>
</file>

<file path=ppt/tags/tag591.xml><?xml version="1.0" encoding="utf-8"?>
<p:tagLst xmlns:a="http://schemas.openxmlformats.org/drawingml/2006/main" xmlns:r="http://schemas.openxmlformats.org/officeDocument/2006/relationships" xmlns:p="http://schemas.openxmlformats.org/presentationml/2006/main">
  <p:tag name="AS_UNIQUEID" val="317"/>
</p:tagLst>
</file>

<file path=ppt/tags/tag592.xml><?xml version="1.0" encoding="utf-8"?>
<p:tagLst xmlns:a="http://schemas.openxmlformats.org/drawingml/2006/main" xmlns:r="http://schemas.openxmlformats.org/officeDocument/2006/relationships" xmlns:p="http://schemas.openxmlformats.org/presentationml/2006/main">
  <p:tag name="AS_UNIQUEID" val="318"/>
</p:tagLst>
</file>

<file path=ppt/tags/tag593.xml><?xml version="1.0" encoding="utf-8"?>
<p:tagLst xmlns:a="http://schemas.openxmlformats.org/drawingml/2006/main" xmlns:r="http://schemas.openxmlformats.org/officeDocument/2006/relationships" xmlns:p="http://schemas.openxmlformats.org/presentationml/2006/main">
  <p:tag name="AS_UNIQUEID" val="319"/>
</p:tagLst>
</file>

<file path=ppt/tags/tag594.xml><?xml version="1.0" encoding="utf-8"?>
<p:tagLst xmlns:a="http://schemas.openxmlformats.org/drawingml/2006/main" xmlns:r="http://schemas.openxmlformats.org/officeDocument/2006/relationships" xmlns:p="http://schemas.openxmlformats.org/presentationml/2006/main">
  <p:tag name="AS_UNIQUEID" val="320"/>
</p:tagLst>
</file>

<file path=ppt/tags/tag595.xml><?xml version="1.0" encoding="utf-8"?>
<p:tagLst xmlns:a="http://schemas.openxmlformats.org/drawingml/2006/main" xmlns:r="http://schemas.openxmlformats.org/officeDocument/2006/relationships" xmlns:p="http://schemas.openxmlformats.org/presentationml/2006/main">
  <p:tag name="AS_UNIQUEID" val="321"/>
</p:tagLst>
</file>

<file path=ppt/tags/tag596.xml><?xml version="1.0" encoding="utf-8"?>
<p:tagLst xmlns:a="http://schemas.openxmlformats.org/drawingml/2006/main" xmlns:r="http://schemas.openxmlformats.org/officeDocument/2006/relationships" xmlns:p="http://schemas.openxmlformats.org/presentationml/2006/main">
  <p:tag name="AS_UNIQUEID" val="324"/>
</p:tagLst>
</file>

<file path=ppt/tags/tag597.xml><?xml version="1.0" encoding="utf-8"?>
<p:tagLst xmlns:a="http://schemas.openxmlformats.org/drawingml/2006/main" xmlns:r="http://schemas.openxmlformats.org/officeDocument/2006/relationships" xmlns:p="http://schemas.openxmlformats.org/presentationml/2006/main">
  <p:tag name="AS_UNIQUEID" val="327"/>
</p:tagLst>
</file>

<file path=ppt/tags/tag598.xml><?xml version="1.0" encoding="utf-8"?>
<p:tagLst xmlns:a="http://schemas.openxmlformats.org/drawingml/2006/main" xmlns:r="http://schemas.openxmlformats.org/officeDocument/2006/relationships" xmlns:p="http://schemas.openxmlformats.org/presentationml/2006/main">
  <p:tag name="AS_UNIQUEID" val="325"/>
</p:tagLst>
</file>

<file path=ppt/tags/tag599.xml><?xml version="1.0" encoding="utf-8"?>
<p:tagLst xmlns:a="http://schemas.openxmlformats.org/drawingml/2006/main" xmlns:r="http://schemas.openxmlformats.org/officeDocument/2006/relationships" xmlns:p="http://schemas.openxmlformats.org/presentationml/2006/main">
  <p:tag name="AS_UNIQUEID" val="326"/>
</p:tagLst>
</file>

<file path=ppt/tags/tag6.xml><?xml version="1.0" encoding="utf-8"?>
<p:tagLst xmlns:a="http://schemas.openxmlformats.org/drawingml/2006/main" xmlns:r="http://schemas.openxmlformats.org/officeDocument/2006/relationships" xmlns:p="http://schemas.openxmlformats.org/presentationml/2006/main">
  <p:tag name="AS_UNIQUEID" val="920"/>
</p:tagLst>
</file>

<file path=ppt/tags/tag60.xml><?xml version="1.0" encoding="utf-8"?>
<p:tagLst xmlns:a="http://schemas.openxmlformats.org/drawingml/2006/main" xmlns:r="http://schemas.openxmlformats.org/officeDocument/2006/relationships" xmlns:p="http://schemas.openxmlformats.org/presentationml/2006/main">
  <p:tag name="AS_UNIQUEID" val="910"/>
</p:tagLst>
</file>

<file path=ppt/tags/tag600.xml><?xml version="1.0" encoding="utf-8"?>
<p:tagLst xmlns:a="http://schemas.openxmlformats.org/drawingml/2006/main" xmlns:r="http://schemas.openxmlformats.org/officeDocument/2006/relationships" xmlns:p="http://schemas.openxmlformats.org/presentationml/2006/main">
  <p:tag name="AS_UNIQUEID" val="322"/>
</p:tagLst>
</file>

<file path=ppt/tags/tag601.xml><?xml version="1.0" encoding="utf-8"?>
<p:tagLst xmlns:a="http://schemas.openxmlformats.org/drawingml/2006/main" xmlns:r="http://schemas.openxmlformats.org/officeDocument/2006/relationships" xmlns:p="http://schemas.openxmlformats.org/presentationml/2006/main">
  <p:tag name="AS_UNIQUEID" val="323"/>
</p:tagLst>
</file>

<file path=ppt/tags/tag602.xml><?xml version="1.0" encoding="utf-8"?>
<p:tagLst xmlns:a="http://schemas.openxmlformats.org/drawingml/2006/main" xmlns:r="http://schemas.openxmlformats.org/officeDocument/2006/relationships" xmlns:p="http://schemas.openxmlformats.org/presentationml/2006/main">
  <p:tag name="AS_UNIQUEID" val="312"/>
</p:tagLst>
</file>

<file path=ppt/tags/tag603.xml><?xml version="1.0" encoding="utf-8"?>
<p:tagLst xmlns:a="http://schemas.openxmlformats.org/drawingml/2006/main" xmlns:r="http://schemas.openxmlformats.org/officeDocument/2006/relationships" xmlns:p="http://schemas.openxmlformats.org/presentationml/2006/main">
  <p:tag name="AS_UNIQUEID" val="313"/>
</p:tagLst>
</file>

<file path=ppt/tags/tag604.xml><?xml version="1.0" encoding="utf-8"?>
<p:tagLst xmlns:a="http://schemas.openxmlformats.org/drawingml/2006/main" xmlns:r="http://schemas.openxmlformats.org/officeDocument/2006/relationships" xmlns:p="http://schemas.openxmlformats.org/presentationml/2006/main">
  <p:tag name="AS_UNIQUEID" val="307"/>
</p:tagLst>
</file>

<file path=ppt/tags/tag605.xml><?xml version="1.0" encoding="utf-8"?>
<p:tagLst xmlns:a="http://schemas.openxmlformats.org/drawingml/2006/main" xmlns:r="http://schemas.openxmlformats.org/officeDocument/2006/relationships" xmlns:p="http://schemas.openxmlformats.org/presentationml/2006/main">
  <p:tag name="AS_UNIQUEID" val="308"/>
</p:tagLst>
</file>

<file path=ppt/tags/tag606.xml><?xml version="1.0" encoding="utf-8"?>
<p:tagLst xmlns:a="http://schemas.openxmlformats.org/drawingml/2006/main" xmlns:r="http://schemas.openxmlformats.org/officeDocument/2006/relationships" xmlns:p="http://schemas.openxmlformats.org/presentationml/2006/main">
  <p:tag name="AS_UNIQUEID" val="309"/>
</p:tagLst>
</file>

<file path=ppt/tags/tag607.xml><?xml version="1.0" encoding="utf-8"?>
<p:tagLst xmlns:a="http://schemas.openxmlformats.org/drawingml/2006/main" xmlns:r="http://schemas.openxmlformats.org/officeDocument/2006/relationships" xmlns:p="http://schemas.openxmlformats.org/presentationml/2006/main">
  <p:tag name="AS_UNIQUEID" val="333"/>
</p:tagLst>
</file>

<file path=ppt/tags/tag608.xml><?xml version="1.0" encoding="utf-8"?>
<p:tagLst xmlns:a="http://schemas.openxmlformats.org/drawingml/2006/main" xmlns:r="http://schemas.openxmlformats.org/officeDocument/2006/relationships" xmlns:p="http://schemas.openxmlformats.org/presentationml/2006/main">
  <p:tag name="AS_UNIQUEID" val="334"/>
</p:tagLst>
</file>

<file path=ppt/tags/tag609.xml><?xml version="1.0" encoding="utf-8"?>
<p:tagLst xmlns:a="http://schemas.openxmlformats.org/drawingml/2006/main" xmlns:r="http://schemas.openxmlformats.org/officeDocument/2006/relationships" xmlns:p="http://schemas.openxmlformats.org/presentationml/2006/main">
  <p:tag name="AS_UNIQUEID" val="335"/>
</p:tagLst>
</file>

<file path=ppt/tags/tag61.xml><?xml version="1.0" encoding="utf-8"?>
<p:tagLst xmlns:a="http://schemas.openxmlformats.org/drawingml/2006/main" xmlns:r="http://schemas.openxmlformats.org/officeDocument/2006/relationships" xmlns:p="http://schemas.openxmlformats.org/presentationml/2006/main">
  <p:tag name="AS_UNIQUEID" val="911"/>
</p:tagLst>
</file>

<file path=ppt/tags/tag610.xml><?xml version="1.0" encoding="utf-8"?>
<p:tagLst xmlns:a="http://schemas.openxmlformats.org/drawingml/2006/main" xmlns:r="http://schemas.openxmlformats.org/officeDocument/2006/relationships" xmlns:p="http://schemas.openxmlformats.org/presentationml/2006/main">
  <p:tag name="AS_UNIQUEID" val="336"/>
</p:tagLst>
</file>

<file path=ppt/tags/tag611.xml><?xml version="1.0" encoding="utf-8"?>
<p:tagLst xmlns:a="http://schemas.openxmlformats.org/drawingml/2006/main" xmlns:r="http://schemas.openxmlformats.org/officeDocument/2006/relationships" xmlns:p="http://schemas.openxmlformats.org/presentationml/2006/main">
  <p:tag name="AS_UNIQUEID" val="337"/>
</p:tagLst>
</file>

<file path=ppt/tags/tag612.xml><?xml version="1.0" encoding="utf-8"?>
<p:tagLst xmlns:a="http://schemas.openxmlformats.org/drawingml/2006/main" xmlns:r="http://schemas.openxmlformats.org/officeDocument/2006/relationships" xmlns:p="http://schemas.openxmlformats.org/presentationml/2006/main">
  <p:tag name="AS_UNIQUEID" val="338"/>
</p:tagLst>
</file>

<file path=ppt/tags/tag613.xml><?xml version="1.0" encoding="utf-8"?>
<p:tagLst xmlns:a="http://schemas.openxmlformats.org/drawingml/2006/main" xmlns:r="http://schemas.openxmlformats.org/officeDocument/2006/relationships" xmlns:p="http://schemas.openxmlformats.org/presentationml/2006/main">
  <p:tag name="AS_UNIQUEID" val="339"/>
</p:tagLst>
</file>

<file path=ppt/tags/tag614.xml><?xml version="1.0" encoding="utf-8"?>
<p:tagLst xmlns:a="http://schemas.openxmlformats.org/drawingml/2006/main" xmlns:r="http://schemas.openxmlformats.org/officeDocument/2006/relationships" xmlns:p="http://schemas.openxmlformats.org/presentationml/2006/main">
  <p:tag name="AS_UNIQUEID" val="340"/>
</p:tagLst>
</file>

<file path=ppt/tags/tag615.xml><?xml version="1.0" encoding="utf-8"?>
<p:tagLst xmlns:a="http://schemas.openxmlformats.org/drawingml/2006/main" xmlns:r="http://schemas.openxmlformats.org/officeDocument/2006/relationships" xmlns:p="http://schemas.openxmlformats.org/presentationml/2006/main">
  <p:tag name="AS_UNIQUEID" val="341"/>
</p:tagLst>
</file>

<file path=ppt/tags/tag616.xml><?xml version="1.0" encoding="utf-8"?>
<p:tagLst xmlns:a="http://schemas.openxmlformats.org/drawingml/2006/main" xmlns:r="http://schemas.openxmlformats.org/officeDocument/2006/relationships" xmlns:p="http://schemas.openxmlformats.org/presentationml/2006/main">
  <p:tag name="AS_UNIQUEID" val="342"/>
</p:tagLst>
</file>

<file path=ppt/tags/tag617.xml><?xml version="1.0" encoding="utf-8"?>
<p:tagLst xmlns:a="http://schemas.openxmlformats.org/drawingml/2006/main" xmlns:r="http://schemas.openxmlformats.org/officeDocument/2006/relationships" xmlns:p="http://schemas.openxmlformats.org/presentationml/2006/main">
  <p:tag name="AS_UNIQUEID" val="343"/>
</p:tagLst>
</file>

<file path=ppt/tags/tag618.xml><?xml version="1.0" encoding="utf-8"?>
<p:tagLst xmlns:a="http://schemas.openxmlformats.org/drawingml/2006/main" xmlns:r="http://schemas.openxmlformats.org/officeDocument/2006/relationships" xmlns:p="http://schemas.openxmlformats.org/presentationml/2006/main">
  <p:tag name="AS_UNIQUEID" val="344"/>
</p:tagLst>
</file>

<file path=ppt/tags/tag619.xml><?xml version="1.0" encoding="utf-8"?>
<p:tagLst xmlns:a="http://schemas.openxmlformats.org/drawingml/2006/main" xmlns:r="http://schemas.openxmlformats.org/officeDocument/2006/relationships" xmlns:p="http://schemas.openxmlformats.org/presentationml/2006/main">
  <p:tag name="AS_UNIQUEID" val="345"/>
</p:tagLst>
</file>

<file path=ppt/tags/tag62.xml><?xml version="1.0" encoding="utf-8"?>
<p:tagLst xmlns:a="http://schemas.openxmlformats.org/drawingml/2006/main" xmlns:r="http://schemas.openxmlformats.org/officeDocument/2006/relationships" xmlns:p="http://schemas.openxmlformats.org/presentationml/2006/main">
  <p:tag name="AS_UNIQUEID" val="912"/>
</p:tagLst>
</file>

<file path=ppt/tags/tag620.xml><?xml version="1.0" encoding="utf-8"?>
<p:tagLst xmlns:a="http://schemas.openxmlformats.org/drawingml/2006/main" xmlns:r="http://schemas.openxmlformats.org/officeDocument/2006/relationships" xmlns:p="http://schemas.openxmlformats.org/presentationml/2006/main">
  <p:tag name="AS_UNIQUEID" val="346"/>
</p:tagLst>
</file>

<file path=ppt/tags/tag621.xml><?xml version="1.0" encoding="utf-8"?>
<p:tagLst xmlns:a="http://schemas.openxmlformats.org/drawingml/2006/main" xmlns:r="http://schemas.openxmlformats.org/officeDocument/2006/relationships" xmlns:p="http://schemas.openxmlformats.org/presentationml/2006/main">
  <p:tag name="AS_UNIQUEID" val="347"/>
</p:tagLst>
</file>

<file path=ppt/tags/tag622.xml><?xml version="1.0" encoding="utf-8"?>
<p:tagLst xmlns:a="http://schemas.openxmlformats.org/drawingml/2006/main" xmlns:r="http://schemas.openxmlformats.org/officeDocument/2006/relationships" xmlns:p="http://schemas.openxmlformats.org/presentationml/2006/main">
  <p:tag name="AS_UNIQUEID" val="348"/>
</p:tagLst>
</file>

<file path=ppt/tags/tag623.xml><?xml version="1.0" encoding="utf-8"?>
<p:tagLst xmlns:a="http://schemas.openxmlformats.org/drawingml/2006/main" xmlns:r="http://schemas.openxmlformats.org/officeDocument/2006/relationships" xmlns:p="http://schemas.openxmlformats.org/presentationml/2006/main">
  <p:tag name="AS_UNIQUEID" val="349"/>
</p:tagLst>
</file>

<file path=ppt/tags/tag624.xml><?xml version="1.0" encoding="utf-8"?>
<p:tagLst xmlns:a="http://schemas.openxmlformats.org/drawingml/2006/main" xmlns:r="http://schemas.openxmlformats.org/officeDocument/2006/relationships" xmlns:p="http://schemas.openxmlformats.org/presentationml/2006/main">
  <p:tag name="AS_UNIQUEID" val="350"/>
</p:tagLst>
</file>

<file path=ppt/tags/tag625.xml><?xml version="1.0" encoding="utf-8"?>
<p:tagLst xmlns:a="http://schemas.openxmlformats.org/drawingml/2006/main" xmlns:r="http://schemas.openxmlformats.org/officeDocument/2006/relationships" xmlns:p="http://schemas.openxmlformats.org/presentationml/2006/main">
  <p:tag name="AS_UNIQUEID" val="351"/>
</p:tagLst>
</file>

<file path=ppt/tags/tag626.xml><?xml version="1.0" encoding="utf-8"?>
<p:tagLst xmlns:a="http://schemas.openxmlformats.org/drawingml/2006/main" xmlns:r="http://schemas.openxmlformats.org/officeDocument/2006/relationships" xmlns:p="http://schemas.openxmlformats.org/presentationml/2006/main">
  <p:tag name="AS_UNIQUEID" val="352"/>
</p:tagLst>
</file>

<file path=ppt/tags/tag627.xml><?xml version="1.0" encoding="utf-8"?>
<p:tagLst xmlns:a="http://schemas.openxmlformats.org/drawingml/2006/main" xmlns:r="http://schemas.openxmlformats.org/officeDocument/2006/relationships" xmlns:p="http://schemas.openxmlformats.org/presentationml/2006/main">
  <p:tag name="AS_UNIQUEID" val="353"/>
</p:tagLst>
</file>

<file path=ppt/tags/tag628.xml><?xml version="1.0" encoding="utf-8"?>
<p:tagLst xmlns:a="http://schemas.openxmlformats.org/drawingml/2006/main" xmlns:r="http://schemas.openxmlformats.org/officeDocument/2006/relationships" xmlns:p="http://schemas.openxmlformats.org/presentationml/2006/main">
  <p:tag name="AS_UNIQUEID" val="354"/>
</p:tagLst>
</file>

<file path=ppt/tags/tag629.xml><?xml version="1.0" encoding="utf-8"?>
<p:tagLst xmlns:a="http://schemas.openxmlformats.org/drawingml/2006/main" xmlns:r="http://schemas.openxmlformats.org/officeDocument/2006/relationships" xmlns:p="http://schemas.openxmlformats.org/presentationml/2006/main">
  <p:tag name="AS_UNIQUEID" val="355"/>
</p:tagLst>
</file>

<file path=ppt/tags/tag63.xml><?xml version="1.0" encoding="utf-8"?>
<p:tagLst xmlns:a="http://schemas.openxmlformats.org/drawingml/2006/main" xmlns:r="http://schemas.openxmlformats.org/officeDocument/2006/relationships" xmlns:p="http://schemas.openxmlformats.org/presentationml/2006/main">
  <p:tag name="AS_UNIQUEID" val="913"/>
</p:tagLst>
</file>

<file path=ppt/tags/tag630.xml><?xml version="1.0" encoding="utf-8"?>
<p:tagLst xmlns:a="http://schemas.openxmlformats.org/drawingml/2006/main" xmlns:r="http://schemas.openxmlformats.org/officeDocument/2006/relationships" xmlns:p="http://schemas.openxmlformats.org/presentationml/2006/main">
  <p:tag name="AS_UNIQUEID" val="356"/>
</p:tagLst>
</file>

<file path=ppt/tags/tag631.xml><?xml version="1.0" encoding="utf-8"?>
<p:tagLst xmlns:a="http://schemas.openxmlformats.org/drawingml/2006/main" xmlns:r="http://schemas.openxmlformats.org/officeDocument/2006/relationships" xmlns:p="http://schemas.openxmlformats.org/presentationml/2006/main">
  <p:tag name="AS_UNIQUEID" val="357"/>
</p:tagLst>
</file>

<file path=ppt/tags/tag632.xml><?xml version="1.0" encoding="utf-8"?>
<p:tagLst xmlns:a="http://schemas.openxmlformats.org/drawingml/2006/main" xmlns:r="http://schemas.openxmlformats.org/officeDocument/2006/relationships" xmlns:p="http://schemas.openxmlformats.org/presentationml/2006/main">
  <p:tag name="AS_UNIQUEID" val="358"/>
</p:tagLst>
</file>

<file path=ppt/tags/tag633.xml><?xml version="1.0" encoding="utf-8"?>
<p:tagLst xmlns:a="http://schemas.openxmlformats.org/drawingml/2006/main" xmlns:r="http://schemas.openxmlformats.org/officeDocument/2006/relationships" xmlns:p="http://schemas.openxmlformats.org/presentationml/2006/main">
  <p:tag name="AS_UNIQUEID" val="359"/>
</p:tagLst>
</file>

<file path=ppt/tags/tag634.xml><?xml version="1.0" encoding="utf-8"?>
<p:tagLst xmlns:a="http://schemas.openxmlformats.org/drawingml/2006/main" xmlns:r="http://schemas.openxmlformats.org/officeDocument/2006/relationships" xmlns:p="http://schemas.openxmlformats.org/presentationml/2006/main">
  <p:tag name="AS_UNIQUEID" val="360"/>
</p:tagLst>
</file>

<file path=ppt/tags/tag635.xml><?xml version="1.0" encoding="utf-8"?>
<p:tagLst xmlns:a="http://schemas.openxmlformats.org/drawingml/2006/main" xmlns:r="http://schemas.openxmlformats.org/officeDocument/2006/relationships" xmlns:p="http://schemas.openxmlformats.org/presentationml/2006/main">
  <p:tag name="AS_UNIQUEID" val="361"/>
</p:tagLst>
</file>

<file path=ppt/tags/tag636.xml><?xml version="1.0" encoding="utf-8"?>
<p:tagLst xmlns:a="http://schemas.openxmlformats.org/drawingml/2006/main" xmlns:r="http://schemas.openxmlformats.org/officeDocument/2006/relationships" xmlns:p="http://schemas.openxmlformats.org/presentationml/2006/main">
  <p:tag name="AS_UNIQUEID" val="362"/>
</p:tagLst>
</file>

<file path=ppt/tags/tag637.xml><?xml version="1.0" encoding="utf-8"?>
<p:tagLst xmlns:a="http://schemas.openxmlformats.org/drawingml/2006/main" xmlns:r="http://schemas.openxmlformats.org/officeDocument/2006/relationships" xmlns:p="http://schemas.openxmlformats.org/presentationml/2006/main">
  <p:tag name="AS_UNIQUEID" val="363"/>
</p:tagLst>
</file>

<file path=ppt/tags/tag638.xml><?xml version="1.0" encoding="utf-8"?>
<p:tagLst xmlns:a="http://schemas.openxmlformats.org/drawingml/2006/main" xmlns:r="http://schemas.openxmlformats.org/officeDocument/2006/relationships" xmlns:p="http://schemas.openxmlformats.org/presentationml/2006/main">
  <p:tag name="AS_UNIQUEID" val="364"/>
</p:tagLst>
</file>

<file path=ppt/tags/tag639.xml><?xml version="1.0" encoding="utf-8"?>
<p:tagLst xmlns:a="http://schemas.openxmlformats.org/drawingml/2006/main" xmlns:r="http://schemas.openxmlformats.org/officeDocument/2006/relationships" xmlns:p="http://schemas.openxmlformats.org/presentationml/2006/main">
  <p:tag name="AS_UNIQUEID" val="329"/>
</p:tagLst>
</file>

<file path=ppt/tags/tag64.xml><?xml version="1.0" encoding="utf-8"?>
<p:tagLst xmlns:a="http://schemas.openxmlformats.org/drawingml/2006/main" xmlns:r="http://schemas.openxmlformats.org/officeDocument/2006/relationships" xmlns:p="http://schemas.openxmlformats.org/presentationml/2006/main">
  <p:tag name="AS_UNIQUEID" val="914"/>
</p:tagLst>
</file>

<file path=ppt/tags/tag640.xml><?xml version="1.0" encoding="utf-8"?>
<p:tagLst xmlns:a="http://schemas.openxmlformats.org/drawingml/2006/main" xmlns:r="http://schemas.openxmlformats.org/officeDocument/2006/relationships" xmlns:p="http://schemas.openxmlformats.org/presentationml/2006/main">
  <p:tag name="AS_UNIQUEID" val="330"/>
</p:tagLst>
</file>

<file path=ppt/tags/tag641.xml><?xml version="1.0" encoding="utf-8"?>
<p:tagLst xmlns:a="http://schemas.openxmlformats.org/drawingml/2006/main" xmlns:r="http://schemas.openxmlformats.org/officeDocument/2006/relationships" xmlns:p="http://schemas.openxmlformats.org/presentationml/2006/main">
  <p:tag name="AS_UNIQUEID" val="331"/>
</p:tagLst>
</file>

<file path=ppt/tags/tag642.xml><?xml version="1.0" encoding="utf-8"?>
<p:tagLst xmlns:a="http://schemas.openxmlformats.org/drawingml/2006/main" xmlns:r="http://schemas.openxmlformats.org/officeDocument/2006/relationships" xmlns:p="http://schemas.openxmlformats.org/presentationml/2006/main">
  <p:tag name="AS_UNIQUEID" val="370"/>
</p:tagLst>
</file>

<file path=ppt/tags/tag643.xml><?xml version="1.0" encoding="utf-8"?>
<p:tagLst xmlns:a="http://schemas.openxmlformats.org/drawingml/2006/main" xmlns:r="http://schemas.openxmlformats.org/officeDocument/2006/relationships" xmlns:p="http://schemas.openxmlformats.org/presentationml/2006/main">
  <p:tag name="AS_UNIQUEID" val="371"/>
</p:tagLst>
</file>

<file path=ppt/tags/tag644.xml><?xml version="1.0" encoding="utf-8"?>
<p:tagLst xmlns:a="http://schemas.openxmlformats.org/drawingml/2006/main" xmlns:r="http://schemas.openxmlformats.org/officeDocument/2006/relationships" xmlns:p="http://schemas.openxmlformats.org/presentationml/2006/main">
  <p:tag name="AS_UNIQUEID" val="372"/>
</p:tagLst>
</file>

<file path=ppt/tags/tag645.xml><?xml version="1.0" encoding="utf-8"?>
<p:tagLst xmlns:a="http://schemas.openxmlformats.org/drawingml/2006/main" xmlns:r="http://schemas.openxmlformats.org/officeDocument/2006/relationships" xmlns:p="http://schemas.openxmlformats.org/presentationml/2006/main">
  <p:tag name="AS_UNIQUEID" val="373"/>
</p:tagLst>
</file>

<file path=ppt/tags/tag646.xml><?xml version="1.0" encoding="utf-8"?>
<p:tagLst xmlns:a="http://schemas.openxmlformats.org/drawingml/2006/main" xmlns:r="http://schemas.openxmlformats.org/officeDocument/2006/relationships" xmlns:p="http://schemas.openxmlformats.org/presentationml/2006/main">
  <p:tag name="AS_UNIQUEID" val="374"/>
</p:tagLst>
</file>

<file path=ppt/tags/tag647.xml><?xml version="1.0" encoding="utf-8"?>
<p:tagLst xmlns:a="http://schemas.openxmlformats.org/drawingml/2006/main" xmlns:r="http://schemas.openxmlformats.org/officeDocument/2006/relationships" xmlns:p="http://schemas.openxmlformats.org/presentationml/2006/main">
  <p:tag name="AS_UNIQUEID" val="375"/>
</p:tagLst>
</file>

<file path=ppt/tags/tag648.xml><?xml version="1.0" encoding="utf-8"?>
<p:tagLst xmlns:a="http://schemas.openxmlformats.org/drawingml/2006/main" xmlns:r="http://schemas.openxmlformats.org/officeDocument/2006/relationships" xmlns:p="http://schemas.openxmlformats.org/presentationml/2006/main">
  <p:tag name="AS_UNIQUEID" val="366"/>
</p:tagLst>
</file>

<file path=ppt/tags/tag649.xml><?xml version="1.0" encoding="utf-8"?>
<p:tagLst xmlns:a="http://schemas.openxmlformats.org/drawingml/2006/main" xmlns:r="http://schemas.openxmlformats.org/officeDocument/2006/relationships" xmlns:p="http://schemas.openxmlformats.org/presentationml/2006/main">
  <p:tag name="AS_UNIQUEID" val="367"/>
</p:tagLst>
</file>

<file path=ppt/tags/tag65.xml><?xml version="1.0" encoding="utf-8"?>
<p:tagLst xmlns:a="http://schemas.openxmlformats.org/drawingml/2006/main" xmlns:r="http://schemas.openxmlformats.org/officeDocument/2006/relationships" xmlns:p="http://schemas.openxmlformats.org/presentationml/2006/main">
  <p:tag name="AS_UNIQUEID" val="922"/>
</p:tagLst>
</file>

<file path=ppt/tags/tag650.xml><?xml version="1.0" encoding="utf-8"?>
<p:tagLst xmlns:a="http://schemas.openxmlformats.org/drawingml/2006/main" xmlns:r="http://schemas.openxmlformats.org/officeDocument/2006/relationships" xmlns:p="http://schemas.openxmlformats.org/presentationml/2006/main">
  <p:tag name="AS_UNIQUEID" val="368"/>
</p:tagLst>
</file>

<file path=ppt/tags/tag651.xml><?xml version="1.0" encoding="utf-8"?>
<p:tagLst xmlns:a="http://schemas.openxmlformats.org/drawingml/2006/main" xmlns:r="http://schemas.openxmlformats.org/officeDocument/2006/relationships" xmlns:p="http://schemas.openxmlformats.org/presentationml/2006/main">
  <p:tag name="AS_UNIQUEID" val="381"/>
</p:tagLst>
</file>

<file path=ppt/tags/tag652.xml><?xml version="1.0" encoding="utf-8"?>
<p:tagLst xmlns:a="http://schemas.openxmlformats.org/drawingml/2006/main" xmlns:r="http://schemas.openxmlformats.org/officeDocument/2006/relationships" xmlns:p="http://schemas.openxmlformats.org/presentationml/2006/main">
  <p:tag name="AS_UNIQUEID" val="382"/>
</p:tagLst>
</file>

<file path=ppt/tags/tag653.xml><?xml version="1.0" encoding="utf-8"?>
<p:tagLst xmlns:a="http://schemas.openxmlformats.org/drawingml/2006/main" xmlns:r="http://schemas.openxmlformats.org/officeDocument/2006/relationships" xmlns:p="http://schemas.openxmlformats.org/presentationml/2006/main">
  <p:tag name="AS_UNIQUEID" val="383"/>
</p:tagLst>
</file>

<file path=ppt/tags/tag654.xml><?xml version="1.0" encoding="utf-8"?>
<p:tagLst xmlns:a="http://schemas.openxmlformats.org/drawingml/2006/main" xmlns:r="http://schemas.openxmlformats.org/officeDocument/2006/relationships" xmlns:p="http://schemas.openxmlformats.org/presentationml/2006/main">
  <p:tag name="AS_UNIQUEID" val="384"/>
</p:tagLst>
</file>

<file path=ppt/tags/tag655.xml><?xml version="1.0" encoding="utf-8"?>
<p:tagLst xmlns:a="http://schemas.openxmlformats.org/drawingml/2006/main" xmlns:r="http://schemas.openxmlformats.org/officeDocument/2006/relationships" xmlns:p="http://schemas.openxmlformats.org/presentationml/2006/main">
  <p:tag name="AS_UNIQUEID" val="385"/>
</p:tagLst>
</file>

<file path=ppt/tags/tag656.xml><?xml version="1.0" encoding="utf-8"?>
<p:tagLst xmlns:a="http://schemas.openxmlformats.org/drawingml/2006/main" xmlns:r="http://schemas.openxmlformats.org/officeDocument/2006/relationships" xmlns:p="http://schemas.openxmlformats.org/presentationml/2006/main">
  <p:tag name="AS_UNIQUEID" val="386"/>
</p:tagLst>
</file>

<file path=ppt/tags/tag657.xml><?xml version="1.0" encoding="utf-8"?>
<p:tagLst xmlns:a="http://schemas.openxmlformats.org/drawingml/2006/main" xmlns:r="http://schemas.openxmlformats.org/officeDocument/2006/relationships" xmlns:p="http://schemas.openxmlformats.org/presentationml/2006/main">
  <p:tag name="AS_UNIQUEID" val="377"/>
</p:tagLst>
</file>

<file path=ppt/tags/tag658.xml><?xml version="1.0" encoding="utf-8"?>
<p:tagLst xmlns:a="http://schemas.openxmlformats.org/drawingml/2006/main" xmlns:r="http://schemas.openxmlformats.org/officeDocument/2006/relationships" xmlns:p="http://schemas.openxmlformats.org/presentationml/2006/main">
  <p:tag name="AS_UNIQUEID" val="378"/>
</p:tagLst>
</file>

<file path=ppt/tags/tag659.xml><?xml version="1.0" encoding="utf-8"?>
<p:tagLst xmlns:a="http://schemas.openxmlformats.org/drawingml/2006/main" xmlns:r="http://schemas.openxmlformats.org/officeDocument/2006/relationships" xmlns:p="http://schemas.openxmlformats.org/presentationml/2006/main">
  <p:tag name="AS_UNIQUEID" val="379"/>
</p:tagLst>
</file>

<file path=ppt/tags/tag66.xml><?xml version="1.0" encoding="utf-8"?>
<p:tagLst xmlns:a="http://schemas.openxmlformats.org/drawingml/2006/main" xmlns:r="http://schemas.openxmlformats.org/officeDocument/2006/relationships" xmlns:p="http://schemas.openxmlformats.org/presentationml/2006/main">
  <p:tag name="AS_UNIQUEID" val="923"/>
</p:tagLst>
</file>

<file path=ppt/tags/tag660.xml><?xml version="1.0" encoding="utf-8"?>
<p:tagLst xmlns:a="http://schemas.openxmlformats.org/drawingml/2006/main" xmlns:r="http://schemas.openxmlformats.org/officeDocument/2006/relationships" xmlns:p="http://schemas.openxmlformats.org/presentationml/2006/main">
  <p:tag name="AS_UNIQUEID" val="392"/>
</p:tagLst>
</file>

<file path=ppt/tags/tag661.xml><?xml version="1.0" encoding="utf-8"?>
<p:tagLst xmlns:a="http://schemas.openxmlformats.org/drawingml/2006/main" xmlns:r="http://schemas.openxmlformats.org/officeDocument/2006/relationships" xmlns:p="http://schemas.openxmlformats.org/presentationml/2006/main">
  <p:tag name="AS_UNIQUEID" val="393"/>
</p:tagLst>
</file>

<file path=ppt/tags/tag662.xml><?xml version="1.0" encoding="utf-8"?>
<p:tagLst xmlns:a="http://schemas.openxmlformats.org/drawingml/2006/main" xmlns:r="http://schemas.openxmlformats.org/officeDocument/2006/relationships" xmlns:p="http://schemas.openxmlformats.org/presentationml/2006/main">
  <p:tag name="AS_UNIQUEID" val="394"/>
</p:tagLst>
</file>

<file path=ppt/tags/tag663.xml><?xml version="1.0" encoding="utf-8"?>
<p:tagLst xmlns:a="http://schemas.openxmlformats.org/drawingml/2006/main" xmlns:r="http://schemas.openxmlformats.org/officeDocument/2006/relationships" xmlns:p="http://schemas.openxmlformats.org/presentationml/2006/main">
  <p:tag name="AS_UNIQUEID" val="395"/>
</p:tagLst>
</file>

<file path=ppt/tags/tag664.xml><?xml version="1.0" encoding="utf-8"?>
<p:tagLst xmlns:a="http://schemas.openxmlformats.org/drawingml/2006/main" xmlns:r="http://schemas.openxmlformats.org/officeDocument/2006/relationships" xmlns:p="http://schemas.openxmlformats.org/presentationml/2006/main">
  <p:tag name="AS_UNIQUEID" val="398"/>
</p:tagLst>
</file>

<file path=ppt/tags/tag665.xml><?xml version="1.0" encoding="utf-8"?>
<p:tagLst xmlns:a="http://schemas.openxmlformats.org/drawingml/2006/main" xmlns:r="http://schemas.openxmlformats.org/officeDocument/2006/relationships" xmlns:p="http://schemas.openxmlformats.org/presentationml/2006/main">
  <p:tag name="AS_UNIQUEID" val="399"/>
</p:tagLst>
</file>

<file path=ppt/tags/tag666.xml><?xml version="1.0" encoding="utf-8"?>
<p:tagLst xmlns:a="http://schemas.openxmlformats.org/drawingml/2006/main" xmlns:r="http://schemas.openxmlformats.org/officeDocument/2006/relationships" xmlns:p="http://schemas.openxmlformats.org/presentationml/2006/main">
  <p:tag name="AS_UNIQUEID" val="400"/>
</p:tagLst>
</file>

<file path=ppt/tags/tag667.xml><?xml version="1.0" encoding="utf-8"?>
<p:tagLst xmlns:a="http://schemas.openxmlformats.org/drawingml/2006/main" xmlns:r="http://schemas.openxmlformats.org/officeDocument/2006/relationships" xmlns:p="http://schemas.openxmlformats.org/presentationml/2006/main">
  <p:tag name="AS_UNIQUEID" val="401"/>
</p:tagLst>
</file>

<file path=ppt/tags/tag668.xml><?xml version="1.0" encoding="utf-8"?>
<p:tagLst xmlns:a="http://schemas.openxmlformats.org/drawingml/2006/main" xmlns:r="http://schemas.openxmlformats.org/officeDocument/2006/relationships" xmlns:p="http://schemas.openxmlformats.org/presentationml/2006/main">
  <p:tag name="AS_UNIQUEID" val="402"/>
</p:tagLst>
</file>

<file path=ppt/tags/tag669.xml><?xml version="1.0" encoding="utf-8"?>
<p:tagLst xmlns:a="http://schemas.openxmlformats.org/drawingml/2006/main" xmlns:r="http://schemas.openxmlformats.org/officeDocument/2006/relationships" xmlns:p="http://schemas.openxmlformats.org/presentationml/2006/main">
  <p:tag name="AS_UNIQUEID" val="396"/>
</p:tagLst>
</file>

<file path=ppt/tags/tag67.xml><?xml version="1.0" encoding="utf-8"?>
<p:tagLst xmlns:a="http://schemas.openxmlformats.org/drawingml/2006/main" xmlns:r="http://schemas.openxmlformats.org/officeDocument/2006/relationships" xmlns:p="http://schemas.openxmlformats.org/presentationml/2006/main">
  <p:tag name="AS_UNIQUEID" val="924"/>
</p:tagLst>
</file>

<file path=ppt/tags/tag670.xml><?xml version="1.0" encoding="utf-8"?>
<p:tagLst xmlns:a="http://schemas.openxmlformats.org/drawingml/2006/main" xmlns:r="http://schemas.openxmlformats.org/officeDocument/2006/relationships" xmlns:p="http://schemas.openxmlformats.org/presentationml/2006/main">
  <p:tag name="AS_UNIQUEID" val="397"/>
</p:tagLst>
</file>

<file path=ppt/tags/tag671.xml><?xml version="1.0" encoding="utf-8"?>
<p:tagLst xmlns:a="http://schemas.openxmlformats.org/drawingml/2006/main" xmlns:r="http://schemas.openxmlformats.org/officeDocument/2006/relationships" xmlns:p="http://schemas.openxmlformats.org/presentationml/2006/main">
  <p:tag name="AS_UNIQUEID" val="388"/>
</p:tagLst>
</file>

<file path=ppt/tags/tag672.xml><?xml version="1.0" encoding="utf-8"?>
<p:tagLst xmlns:a="http://schemas.openxmlformats.org/drawingml/2006/main" xmlns:r="http://schemas.openxmlformats.org/officeDocument/2006/relationships" xmlns:p="http://schemas.openxmlformats.org/presentationml/2006/main">
  <p:tag name="AS_UNIQUEID" val="389"/>
</p:tagLst>
</file>

<file path=ppt/tags/tag673.xml><?xml version="1.0" encoding="utf-8"?>
<p:tagLst xmlns:a="http://schemas.openxmlformats.org/drawingml/2006/main" xmlns:r="http://schemas.openxmlformats.org/officeDocument/2006/relationships" xmlns:p="http://schemas.openxmlformats.org/presentationml/2006/main">
  <p:tag name="AS_UNIQUEID" val="390"/>
</p:tagLst>
</file>

<file path=ppt/tags/tag674.xml><?xml version="1.0" encoding="utf-8"?>
<p:tagLst xmlns:a="http://schemas.openxmlformats.org/drawingml/2006/main" xmlns:r="http://schemas.openxmlformats.org/officeDocument/2006/relationships" xmlns:p="http://schemas.openxmlformats.org/presentationml/2006/main">
  <p:tag name="AS_UNIQUEID" val="408"/>
</p:tagLst>
</file>

<file path=ppt/tags/tag675.xml><?xml version="1.0" encoding="utf-8"?>
<p:tagLst xmlns:a="http://schemas.openxmlformats.org/drawingml/2006/main" xmlns:r="http://schemas.openxmlformats.org/officeDocument/2006/relationships" xmlns:p="http://schemas.openxmlformats.org/presentationml/2006/main">
  <p:tag name="AS_UNIQUEID" val="409"/>
</p:tagLst>
</file>

<file path=ppt/tags/tag676.xml><?xml version="1.0" encoding="utf-8"?>
<p:tagLst xmlns:a="http://schemas.openxmlformats.org/drawingml/2006/main" xmlns:r="http://schemas.openxmlformats.org/officeDocument/2006/relationships" xmlns:p="http://schemas.openxmlformats.org/presentationml/2006/main">
  <p:tag name="AS_UNIQUEID" val="410"/>
</p:tagLst>
</file>

<file path=ppt/tags/tag677.xml><?xml version="1.0" encoding="utf-8"?>
<p:tagLst xmlns:a="http://schemas.openxmlformats.org/drawingml/2006/main" xmlns:r="http://schemas.openxmlformats.org/officeDocument/2006/relationships" xmlns:p="http://schemas.openxmlformats.org/presentationml/2006/main">
  <p:tag name="AS_UNIQUEID" val="411"/>
</p:tagLst>
</file>

<file path=ppt/tags/tag678.xml><?xml version="1.0" encoding="utf-8"?>
<p:tagLst xmlns:a="http://schemas.openxmlformats.org/drawingml/2006/main" xmlns:r="http://schemas.openxmlformats.org/officeDocument/2006/relationships" xmlns:p="http://schemas.openxmlformats.org/presentationml/2006/main">
  <p:tag name="AS_UNIQUEID" val="414"/>
</p:tagLst>
</file>

<file path=ppt/tags/tag679.xml><?xml version="1.0" encoding="utf-8"?>
<p:tagLst xmlns:a="http://schemas.openxmlformats.org/drawingml/2006/main" xmlns:r="http://schemas.openxmlformats.org/officeDocument/2006/relationships" xmlns:p="http://schemas.openxmlformats.org/presentationml/2006/main">
  <p:tag name="AS_UNIQUEID" val="415"/>
</p:tagLst>
</file>

<file path=ppt/tags/tag68.xml><?xml version="1.0" encoding="utf-8"?>
<p:tagLst xmlns:a="http://schemas.openxmlformats.org/drawingml/2006/main" xmlns:r="http://schemas.openxmlformats.org/officeDocument/2006/relationships" xmlns:p="http://schemas.openxmlformats.org/presentationml/2006/main">
  <p:tag name="AS_UNIQUEID" val="925"/>
</p:tagLst>
</file>

<file path=ppt/tags/tag680.xml><?xml version="1.0" encoding="utf-8"?>
<p:tagLst xmlns:a="http://schemas.openxmlformats.org/drawingml/2006/main" xmlns:r="http://schemas.openxmlformats.org/officeDocument/2006/relationships" xmlns:p="http://schemas.openxmlformats.org/presentationml/2006/main">
  <p:tag name="AS_UNIQUEID" val="416"/>
</p:tagLst>
</file>

<file path=ppt/tags/tag681.xml><?xml version="1.0" encoding="utf-8"?>
<p:tagLst xmlns:a="http://schemas.openxmlformats.org/drawingml/2006/main" xmlns:r="http://schemas.openxmlformats.org/officeDocument/2006/relationships" xmlns:p="http://schemas.openxmlformats.org/presentationml/2006/main">
  <p:tag name="AS_UNIQUEID" val="417"/>
</p:tagLst>
</file>

<file path=ppt/tags/tag682.xml><?xml version="1.0" encoding="utf-8"?>
<p:tagLst xmlns:a="http://schemas.openxmlformats.org/drawingml/2006/main" xmlns:r="http://schemas.openxmlformats.org/officeDocument/2006/relationships" xmlns:p="http://schemas.openxmlformats.org/presentationml/2006/main">
  <p:tag name="AS_UNIQUEID" val="418"/>
</p:tagLst>
</file>

<file path=ppt/tags/tag683.xml><?xml version="1.0" encoding="utf-8"?>
<p:tagLst xmlns:a="http://schemas.openxmlformats.org/drawingml/2006/main" xmlns:r="http://schemas.openxmlformats.org/officeDocument/2006/relationships" xmlns:p="http://schemas.openxmlformats.org/presentationml/2006/main">
  <p:tag name="AS_UNIQUEID" val="412"/>
</p:tagLst>
</file>

<file path=ppt/tags/tag684.xml><?xml version="1.0" encoding="utf-8"?>
<p:tagLst xmlns:a="http://schemas.openxmlformats.org/drawingml/2006/main" xmlns:r="http://schemas.openxmlformats.org/officeDocument/2006/relationships" xmlns:p="http://schemas.openxmlformats.org/presentationml/2006/main">
  <p:tag name="AS_UNIQUEID" val="413"/>
</p:tagLst>
</file>

<file path=ppt/tags/tag685.xml><?xml version="1.0" encoding="utf-8"?>
<p:tagLst xmlns:a="http://schemas.openxmlformats.org/drawingml/2006/main" xmlns:r="http://schemas.openxmlformats.org/officeDocument/2006/relationships" xmlns:p="http://schemas.openxmlformats.org/presentationml/2006/main">
  <p:tag name="AS_UNIQUEID" val="404"/>
</p:tagLst>
</file>

<file path=ppt/tags/tag686.xml><?xml version="1.0" encoding="utf-8"?>
<p:tagLst xmlns:a="http://schemas.openxmlformats.org/drawingml/2006/main" xmlns:r="http://schemas.openxmlformats.org/officeDocument/2006/relationships" xmlns:p="http://schemas.openxmlformats.org/presentationml/2006/main">
  <p:tag name="AS_UNIQUEID" val="405"/>
</p:tagLst>
</file>

<file path=ppt/tags/tag687.xml><?xml version="1.0" encoding="utf-8"?>
<p:tagLst xmlns:a="http://schemas.openxmlformats.org/drawingml/2006/main" xmlns:r="http://schemas.openxmlformats.org/officeDocument/2006/relationships" xmlns:p="http://schemas.openxmlformats.org/presentationml/2006/main">
  <p:tag name="AS_UNIQUEID" val="406"/>
</p:tagLst>
</file>

<file path=ppt/tags/tag688.xml><?xml version="1.0" encoding="utf-8"?>
<p:tagLst xmlns:a="http://schemas.openxmlformats.org/drawingml/2006/main" xmlns:r="http://schemas.openxmlformats.org/officeDocument/2006/relationships" xmlns:p="http://schemas.openxmlformats.org/presentationml/2006/main">
  <p:tag name="AS_UNIQUEID" val="424"/>
</p:tagLst>
</file>

<file path=ppt/tags/tag689.xml><?xml version="1.0" encoding="utf-8"?>
<p:tagLst xmlns:a="http://schemas.openxmlformats.org/drawingml/2006/main" xmlns:r="http://schemas.openxmlformats.org/officeDocument/2006/relationships" xmlns:p="http://schemas.openxmlformats.org/presentationml/2006/main">
  <p:tag name="AS_UNIQUEID" val="425"/>
</p:tagLst>
</file>

<file path=ppt/tags/tag69.xml><?xml version="1.0" encoding="utf-8"?>
<p:tagLst xmlns:a="http://schemas.openxmlformats.org/drawingml/2006/main" xmlns:r="http://schemas.openxmlformats.org/officeDocument/2006/relationships" xmlns:p="http://schemas.openxmlformats.org/presentationml/2006/main">
  <p:tag name="AS_UNIQUEID" val="926"/>
</p:tagLst>
</file>

<file path=ppt/tags/tag690.xml><?xml version="1.0" encoding="utf-8"?>
<p:tagLst xmlns:a="http://schemas.openxmlformats.org/drawingml/2006/main" xmlns:r="http://schemas.openxmlformats.org/officeDocument/2006/relationships" xmlns:p="http://schemas.openxmlformats.org/presentationml/2006/main">
  <p:tag name="AS_UNIQUEID" val="426"/>
</p:tagLst>
</file>

<file path=ppt/tags/tag691.xml><?xml version="1.0" encoding="utf-8"?>
<p:tagLst xmlns:a="http://schemas.openxmlformats.org/drawingml/2006/main" xmlns:r="http://schemas.openxmlformats.org/officeDocument/2006/relationships" xmlns:p="http://schemas.openxmlformats.org/presentationml/2006/main">
  <p:tag name="AS_UNIQUEID" val="427"/>
</p:tagLst>
</file>

<file path=ppt/tags/tag692.xml><?xml version="1.0" encoding="utf-8"?>
<p:tagLst xmlns:a="http://schemas.openxmlformats.org/drawingml/2006/main" xmlns:r="http://schemas.openxmlformats.org/officeDocument/2006/relationships" xmlns:p="http://schemas.openxmlformats.org/presentationml/2006/main">
  <p:tag name="AS_UNIQUEID" val="428"/>
</p:tagLst>
</file>

<file path=ppt/tags/tag693.xml><?xml version="1.0" encoding="utf-8"?>
<p:tagLst xmlns:a="http://schemas.openxmlformats.org/drawingml/2006/main" xmlns:r="http://schemas.openxmlformats.org/officeDocument/2006/relationships" xmlns:p="http://schemas.openxmlformats.org/presentationml/2006/main">
  <p:tag name="AS_UNIQUEID" val="429"/>
</p:tagLst>
</file>

<file path=ppt/tags/tag694.xml><?xml version="1.0" encoding="utf-8"?>
<p:tagLst xmlns:a="http://schemas.openxmlformats.org/drawingml/2006/main" xmlns:r="http://schemas.openxmlformats.org/officeDocument/2006/relationships" xmlns:p="http://schemas.openxmlformats.org/presentationml/2006/main">
  <p:tag name="AS_UNIQUEID" val="430"/>
</p:tagLst>
</file>

<file path=ppt/tags/tag695.xml><?xml version="1.0" encoding="utf-8"?>
<p:tagLst xmlns:a="http://schemas.openxmlformats.org/drawingml/2006/main" xmlns:r="http://schemas.openxmlformats.org/officeDocument/2006/relationships" xmlns:p="http://schemas.openxmlformats.org/presentationml/2006/main">
  <p:tag name="AS_UNIQUEID" val="431"/>
</p:tagLst>
</file>

<file path=ppt/tags/tag696.xml><?xml version="1.0" encoding="utf-8"?>
<p:tagLst xmlns:a="http://schemas.openxmlformats.org/drawingml/2006/main" xmlns:r="http://schemas.openxmlformats.org/officeDocument/2006/relationships" xmlns:p="http://schemas.openxmlformats.org/presentationml/2006/main">
  <p:tag name="AS_UNIQUEID" val="432"/>
</p:tagLst>
</file>

<file path=ppt/tags/tag697.xml><?xml version="1.0" encoding="utf-8"?>
<p:tagLst xmlns:a="http://schemas.openxmlformats.org/drawingml/2006/main" xmlns:r="http://schemas.openxmlformats.org/officeDocument/2006/relationships" xmlns:p="http://schemas.openxmlformats.org/presentationml/2006/main">
  <p:tag name="AS_UNIQUEID" val="420"/>
</p:tagLst>
</file>

<file path=ppt/tags/tag698.xml><?xml version="1.0" encoding="utf-8"?>
<p:tagLst xmlns:a="http://schemas.openxmlformats.org/drawingml/2006/main" xmlns:r="http://schemas.openxmlformats.org/officeDocument/2006/relationships" xmlns:p="http://schemas.openxmlformats.org/presentationml/2006/main">
  <p:tag name="AS_UNIQUEID" val="421"/>
</p:tagLst>
</file>

<file path=ppt/tags/tag699.xml><?xml version="1.0" encoding="utf-8"?>
<p:tagLst xmlns:a="http://schemas.openxmlformats.org/drawingml/2006/main" xmlns:r="http://schemas.openxmlformats.org/officeDocument/2006/relationships" xmlns:p="http://schemas.openxmlformats.org/presentationml/2006/main">
  <p:tag name="AS_UNIQUEID" val="422"/>
</p:tagLst>
</file>

<file path=ppt/tags/tag7.xml><?xml version="1.0" encoding="utf-8"?>
<p:tagLst xmlns:a="http://schemas.openxmlformats.org/drawingml/2006/main" xmlns:r="http://schemas.openxmlformats.org/officeDocument/2006/relationships" xmlns:p="http://schemas.openxmlformats.org/presentationml/2006/main">
  <p:tag name="AS_UNIQUEID" val="847"/>
</p:tagLst>
</file>

<file path=ppt/tags/tag70.xml><?xml version="1.0" encoding="utf-8"?>
<p:tagLst xmlns:a="http://schemas.openxmlformats.org/drawingml/2006/main" xmlns:r="http://schemas.openxmlformats.org/officeDocument/2006/relationships" xmlns:p="http://schemas.openxmlformats.org/presentationml/2006/main">
  <p:tag name="AS_UNIQUEID" val="927"/>
</p:tagLst>
</file>

<file path=ppt/tags/tag700.xml><?xml version="1.0" encoding="utf-8"?>
<p:tagLst xmlns:a="http://schemas.openxmlformats.org/drawingml/2006/main" xmlns:r="http://schemas.openxmlformats.org/officeDocument/2006/relationships" xmlns:p="http://schemas.openxmlformats.org/presentationml/2006/main">
  <p:tag name="AS_UNIQUEID" val="438"/>
</p:tagLst>
</file>

<file path=ppt/tags/tag701.xml><?xml version="1.0" encoding="utf-8"?>
<p:tagLst xmlns:a="http://schemas.openxmlformats.org/drawingml/2006/main" xmlns:r="http://schemas.openxmlformats.org/officeDocument/2006/relationships" xmlns:p="http://schemas.openxmlformats.org/presentationml/2006/main">
  <p:tag name="AS_UNIQUEID" val="439"/>
</p:tagLst>
</file>

<file path=ppt/tags/tag702.xml><?xml version="1.0" encoding="utf-8"?>
<p:tagLst xmlns:a="http://schemas.openxmlformats.org/drawingml/2006/main" xmlns:r="http://schemas.openxmlformats.org/officeDocument/2006/relationships" xmlns:p="http://schemas.openxmlformats.org/presentationml/2006/main">
  <p:tag name="AS_UNIQUEID" val="440"/>
</p:tagLst>
</file>

<file path=ppt/tags/tag703.xml><?xml version="1.0" encoding="utf-8"?>
<p:tagLst xmlns:a="http://schemas.openxmlformats.org/drawingml/2006/main" xmlns:r="http://schemas.openxmlformats.org/officeDocument/2006/relationships" xmlns:p="http://schemas.openxmlformats.org/presentationml/2006/main">
  <p:tag name="AS_UNIQUEID" val="441"/>
</p:tagLst>
</file>

<file path=ppt/tags/tag704.xml><?xml version="1.0" encoding="utf-8"?>
<p:tagLst xmlns:a="http://schemas.openxmlformats.org/drawingml/2006/main" xmlns:r="http://schemas.openxmlformats.org/officeDocument/2006/relationships" xmlns:p="http://schemas.openxmlformats.org/presentationml/2006/main">
  <p:tag name="AS_UNIQUEID" val="442"/>
</p:tagLst>
</file>

<file path=ppt/tags/tag705.xml><?xml version="1.0" encoding="utf-8"?>
<p:tagLst xmlns:a="http://schemas.openxmlformats.org/drawingml/2006/main" xmlns:r="http://schemas.openxmlformats.org/officeDocument/2006/relationships" xmlns:p="http://schemas.openxmlformats.org/presentationml/2006/main">
  <p:tag name="AS_UNIQUEID" val="443"/>
</p:tagLst>
</file>

<file path=ppt/tags/tag706.xml><?xml version="1.0" encoding="utf-8"?>
<p:tagLst xmlns:a="http://schemas.openxmlformats.org/drawingml/2006/main" xmlns:r="http://schemas.openxmlformats.org/officeDocument/2006/relationships" xmlns:p="http://schemas.openxmlformats.org/presentationml/2006/main">
  <p:tag name="AS_UNIQUEID" val="444"/>
</p:tagLst>
</file>

<file path=ppt/tags/tag707.xml><?xml version="1.0" encoding="utf-8"?>
<p:tagLst xmlns:a="http://schemas.openxmlformats.org/drawingml/2006/main" xmlns:r="http://schemas.openxmlformats.org/officeDocument/2006/relationships" xmlns:p="http://schemas.openxmlformats.org/presentationml/2006/main">
  <p:tag name="AS_UNIQUEID" val="445"/>
</p:tagLst>
</file>

<file path=ppt/tags/tag708.xml><?xml version="1.0" encoding="utf-8"?>
<p:tagLst xmlns:a="http://schemas.openxmlformats.org/drawingml/2006/main" xmlns:r="http://schemas.openxmlformats.org/officeDocument/2006/relationships" xmlns:p="http://schemas.openxmlformats.org/presentationml/2006/main">
  <p:tag name="AS_UNIQUEID" val="446"/>
</p:tagLst>
</file>

<file path=ppt/tags/tag709.xml><?xml version="1.0" encoding="utf-8"?>
<p:tagLst xmlns:a="http://schemas.openxmlformats.org/drawingml/2006/main" xmlns:r="http://schemas.openxmlformats.org/officeDocument/2006/relationships" xmlns:p="http://schemas.openxmlformats.org/presentationml/2006/main">
  <p:tag name="AS_UNIQUEID" val="434"/>
</p:tagLst>
</file>

<file path=ppt/tags/tag71.xml><?xml version="1.0" encoding="utf-8"?>
<p:tagLst xmlns:a="http://schemas.openxmlformats.org/drawingml/2006/main" xmlns:r="http://schemas.openxmlformats.org/officeDocument/2006/relationships" xmlns:p="http://schemas.openxmlformats.org/presentationml/2006/main">
  <p:tag name="AS_UNIQUEID" val="933"/>
</p:tagLst>
</file>

<file path=ppt/tags/tag710.xml><?xml version="1.0" encoding="utf-8"?>
<p:tagLst xmlns:a="http://schemas.openxmlformats.org/drawingml/2006/main" xmlns:r="http://schemas.openxmlformats.org/officeDocument/2006/relationships" xmlns:p="http://schemas.openxmlformats.org/presentationml/2006/main">
  <p:tag name="AS_UNIQUEID" val="435"/>
</p:tagLst>
</file>

<file path=ppt/tags/tag711.xml><?xml version="1.0" encoding="utf-8"?>
<p:tagLst xmlns:a="http://schemas.openxmlformats.org/drawingml/2006/main" xmlns:r="http://schemas.openxmlformats.org/officeDocument/2006/relationships" xmlns:p="http://schemas.openxmlformats.org/presentationml/2006/main">
  <p:tag name="AS_UNIQUEID" val="436"/>
</p:tagLst>
</file>

<file path=ppt/tags/tag712.xml><?xml version="1.0" encoding="utf-8"?>
<p:tagLst xmlns:a="http://schemas.openxmlformats.org/drawingml/2006/main" xmlns:r="http://schemas.openxmlformats.org/officeDocument/2006/relationships" xmlns:p="http://schemas.openxmlformats.org/presentationml/2006/main">
  <p:tag name="AS_UNIQUEID" val="452"/>
</p:tagLst>
</file>

<file path=ppt/tags/tag713.xml><?xml version="1.0" encoding="utf-8"?>
<p:tagLst xmlns:a="http://schemas.openxmlformats.org/drawingml/2006/main" xmlns:r="http://schemas.openxmlformats.org/officeDocument/2006/relationships" xmlns:p="http://schemas.openxmlformats.org/presentationml/2006/main">
  <p:tag name="AS_UNIQUEID" val="453"/>
</p:tagLst>
</file>

<file path=ppt/tags/tag714.xml><?xml version="1.0" encoding="utf-8"?>
<p:tagLst xmlns:a="http://schemas.openxmlformats.org/drawingml/2006/main" xmlns:r="http://schemas.openxmlformats.org/officeDocument/2006/relationships" xmlns:p="http://schemas.openxmlformats.org/presentationml/2006/main">
  <p:tag name="AS_UNIQUEID" val="454"/>
</p:tagLst>
</file>

<file path=ppt/tags/tag715.xml><?xml version="1.0" encoding="utf-8"?>
<p:tagLst xmlns:a="http://schemas.openxmlformats.org/drawingml/2006/main" xmlns:r="http://schemas.openxmlformats.org/officeDocument/2006/relationships" xmlns:p="http://schemas.openxmlformats.org/presentationml/2006/main">
  <p:tag name="AS_UNIQUEID" val="455"/>
</p:tagLst>
</file>

<file path=ppt/tags/tag716.xml><?xml version="1.0" encoding="utf-8"?>
<p:tagLst xmlns:a="http://schemas.openxmlformats.org/drawingml/2006/main" xmlns:r="http://schemas.openxmlformats.org/officeDocument/2006/relationships" xmlns:p="http://schemas.openxmlformats.org/presentationml/2006/main">
  <p:tag name="AS_UNIQUEID" val="456"/>
</p:tagLst>
</file>

<file path=ppt/tags/tag717.xml><?xml version="1.0" encoding="utf-8"?>
<p:tagLst xmlns:a="http://schemas.openxmlformats.org/drawingml/2006/main" xmlns:r="http://schemas.openxmlformats.org/officeDocument/2006/relationships" xmlns:p="http://schemas.openxmlformats.org/presentationml/2006/main">
  <p:tag name="AS_UNIQUEID" val="457"/>
</p:tagLst>
</file>

<file path=ppt/tags/tag718.xml><?xml version="1.0" encoding="utf-8"?>
<p:tagLst xmlns:a="http://schemas.openxmlformats.org/drawingml/2006/main" xmlns:r="http://schemas.openxmlformats.org/officeDocument/2006/relationships" xmlns:p="http://schemas.openxmlformats.org/presentationml/2006/main">
  <p:tag name="AS_UNIQUEID" val="458"/>
</p:tagLst>
</file>

<file path=ppt/tags/tag719.xml><?xml version="1.0" encoding="utf-8"?>
<p:tagLst xmlns:a="http://schemas.openxmlformats.org/drawingml/2006/main" xmlns:r="http://schemas.openxmlformats.org/officeDocument/2006/relationships" xmlns:p="http://schemas.openxmlformats.org/presentationml/2006/main">
  <p:tag name="AS_UNIQUEID" val="459"/>
</p:tagLst>
</file>

<file path=ppt/tags/tag72.xml><?xml version="1.0" encoding="utf-8"?>
<p:tagLst xmlns:a="http://schemas.openxmlformats.org/drawingml/2006/main" xmlns:r="http://schemas.openxmlformats.org/officeDocument/2006/relationships" xmlns:p="http://schemas.openxmlformats.org/presentationml/2006/main">
  <p:tag name="AS_UNIQUEID" val="934"/>
</p:tagLst>
</file>

<file path=ppt/tags/tag720.xml><?xml version="1.0" encoding="utf-8"?>
<p:tagLst xmlns:a="http://schemas.openxmlformats.org/drawingml/2006/main" xmlns:r="http://schemas.openxmlformats.org/officeDocument/2006/relationships" xmlns:p="http://schemas.openxmlformats.org/presentationml/2006/main">
  <p:tag name="AS_UNIQUEID" val="460"/>
</p:tagLst>
</file>

<file path=ppt/tags/tag721.xml><?xml version="1.0" encoding="utf-8"?>
<p:tagLst xmlns:a="http://schemas.openxmlformats.org/drawingml/2006/main" xmlns:r="http://schemas.openxmlformats.org/officeDocument/2006/relationships" xmlns:p="http://schemas.openxmlformats.org/presentationml/2006/main">
  <p:tag name="AS_UNIQUEID" val="461"/>
</p:tagLst>
</file>

<file path=ppt/tags/tag722.xml><?xml version="1.0" encoding="utf-8"?>
<p:tagLst xmlns:a="http://schemas.openxmlformats.org/drawingml/2006/main" xmlns:r="http://schemas.openxmlformats.org/officeDocument/2006/relationships" xmlns:p="http://schemas.openxmlformats.org/presentationml/2006/main">
  <p:tag name="AS_UNIQUEID" val="462"/>
</p:tagLst>
</file>

<file path=ppt/tags/tag723.xml><?xml version="1.0" encoding="utf-8"?>
<p:tagLst xmlns:a="http://schemas.openxmlformats.org/drawingml/2006/main" xmlns:r="http://schemas.openxmlformats.org/officeDocument/2006/relationships" xmlns:p="http://schemas.openxmlformats.org/presentationml/2006/main">
  <p:tag name="AS_UNIQUEID" val="463"/>
</p:tagLst>
</file>

<file path=ppt/tags/tag724.xml><?xml version="1.0" encoding="utf-8"?>
<p:tagLst xmlns:a="http://schemas.openxmlformats.org/drawingml/2006/main" xmlns:r="http://schemas.openxmlformats.org/officeDocument/2006/relationships" xmlns:p="http://schemas.openxmlformats.org/presentationml/2006/main">
  <p:tag name="AS_UNIQUEID" val="464"/>
</p:tagLst>
</file>

<file path=ppt/tags/tag725.xml><?xml version="1.0" encoding="utf-8"?>
<p:tagLst xmlns:a="http://schemas.openxmlformats.org/drawingml/2006/main" xmlns:r="http://schemas.openxmlformats.org/officeDocument/2006/relationships" xmlns:p="http://schemas.openxmlformats.org/presentationml/2006/main">
  <p:tag name="AS_UNIQUEID" val="465"/>
</p:tagLst>
</file>

<file path=ppt/tags/tag726.xml><?xml version="1.0" encoding="utf-8"?>
<p:tagLst xmlns:a="http://schemas.openxmlformats.org/drawingml/2006/main" xmlns:r="http://schemas.openxmlformats.org/officeDocument/2006/relationships" xmlns:p="http://schemas.openxmlformats.org/presentationml/2006/main">
  <p:tag name="AS_UNIQUEID" val="466"/>
</p:tagLst>
</file>

<file path=ppt/tags/tag727.xml><?xml version="1.0" encoding="utf-8"?>
<p:tagLst xmlns:a="http://schemas.openxmlformats.org/drawingml/2006/main" xmlns:r="http://schemas.openxmlformats.org/officeDocument/2006/relationships" xmlns:p="http://schemas.openxmlformats.org/presentationml/2006/main">
  <p:tag name="AS_UNIQUEID" val="467"/>
</p:tagLst>
</file>

<file path=ppt/tags/tag728.xml><?xml version="1.0" encoding="utf-8"?>
<p:tagLst xmlns:a="http://schemas.openxmlformats.org/drawingml/2006/main" xmlns:r="http://schemas.openxmlformats.org/officeDocument/2006/relationships" xmlns:p="http://schemas.openxmlformats.org/presentationml/2006/main">
  <p:tag name="AS_UNIQUEID" val="468"/>
</p:tagLst>
</file>

<file path=ppt/tags/tag729.xml><?xml version="1.0" encoding="utf-8"?>
<p:tagLst xmlns:a="http://schemas.openxmlformats.org/drawingml/2006/main" xmlns:r="http://schemas.openxmlformats.org/officeDocument/2006/relationships" xmlns:p="http://schemas.openxmlformats.org/presentationml/2006/main">
  <p:tag name="AS_UNIQUEID" val="469"/>
</p:tagLst>
</file>

<file path=ppt/tags/tag73.xml><?xml version="1.0" encoding="utf-8"?>
<p:tagLst xmlns:a="http://schemas.openxmlformats.org/drawingml/2006/main" xmlns:r="http://schemas.openxmlformats.org/officeDocument/2006/relationships" xmlns:p="http://schemas.openxmlformats.org/presentationml/2006/main">
  <p:tag name="AS_UNIQUEID" val="929"/>
</p:tagLst>
</file>

<file path=ppt/tags/tag730.xml><?xml version="1.0" encoding="utf-8"?>
<p:tagLst xmlns:a="http://schemas.openxmlformats.org/drawingml/2006/main" xmlns:r="http://schemas.openxmlformats.org/officeDocument/2006/relationships" xmlns:p="http://schemas.openxmlformats.org/presentationml/2006/main">
  <p:tag name="AS_UNIQUEID" val="470"/>
</p:tagLst>
</file>

<file path=ppt/tags/tag731.xml><?xml version="1.0" encoding="utf-8"?>
<p:tagLst xmlns:a="http://schemas.openxmlformats.org/drawingml/2006/main" xmlns:r="http://schemas.openxmlformats.org/officeDocument/2006/relationships" xmlns:p="http://schemas.openxmlformats.org/presentationml/2006/main">
  <p:tag name="AS_UNIQUEID" val="471"/>
</p:tagLst>
</file>

<file path=ppt/tags/tag732.xml><?xml version="1.0" encoding="utf-8"?>
<p:tagLst xmlns:a="http://schemas.openxmlformats.org/drawingml/2006/main" xmlns:r="http://schemas.openxmlformats.org/officeDocument/2006/relationships" xmlns:p="http://schemas.openxmlformats.org/presentationml/2006/main">
  <p:tag name="AS_UNIQUEID" val="472"/>
</p:tagLst>
</file>

<file path=ppt/tags/tag733.xml><?xml version="1.0" encoding="utf-8"?>
<p:tagLst xmlns:a="http://schemas.openxmlformats.org/drawingml/2006/main" xmlns:r="http://schemas.openxmlformats.org/officeDocument/2006/relationships" xmlns:p="http://schemas.openxmlformats.org/presentationml/2006/main">
  <p:tag name="AS_UNIQUEID" val="473"/>
</p:tagLst>
</file>

<file path=ppt/tags/tag734.xml><?xml version="1.0" encoding="utf-8"?>
<p:tagLst xmlns:a="http://schemas.openxmlformats.org/drawingml/2006/main" xmlns:r="http://schemas.openxmlformats.org/officeDocument/2006/relationships" xmlns:p="http://schemas.openxmlformats.org/presentationml/2006/main">
  <p:tag name="AS_UNIQUEID" val="474"/>
</p:tagLst>
</file>

<file path=ppt/tags/tag735.xml><?xml version="1.0" encoding="utf-8"?>
<p:tagLst xmlns:a="http://schemas.openxmlformats.org/drawingml/2006/main" xmlns:r="http://schemas.openxmlformats.org/officeDocument/2006/relationships" xmlns:p="http://schemas.openxmlformats.org/presentationml/2006/main">
  <p:tag name="AS_UNIQUEID" val="448"/>
</p:tagLst>
</file>

<file path=ppt/tags/tag736.xml><?xml version="1.0" encoding="utf-8"?>
<p:tagLst xmlns:a="http://schemas.openxmlformats.org/drawingml/2006/main" xmlns:r="http://schemas.openxmlformats.org/officeDocument/2006/relationships" xmlns:p="http://schemas.openxmlformats.org/presentationml/2006/main">
  <p:tag name="AS_UNIQUEID" val="449"/>
</p:tagLst>
</file>

<file path=ppt/tags/tag737.xml><?xml version="1.0" encoding="utf-8"?>
<p:tagLst xmlns:a="http://schemas.openxmlformats.org/drawingml/2006/main" xmlns:r="http://schemas.openxmlformats.org/officeDocument/2006/relationships" xmlns:p="http://schemas.openxmlformats.org/presentationml/2006/main">
  <p:tag name="AS_UNIQUEID" val="450"/>
</p:tagLst>
</file>

<file path=ppt/tags/tag738.xml><?xml version="1.0" encoding="utf-8"?>
<p:tagLst xmlns:a="http://schemas.openxmlformats.org/drawingml/2006/main" xmlns:r="http://schemas.openxmlformats.org/officeDocument/2006/relationships" xmlns:p="http://schemas.openxmlformats.org/presentationml/2006/main">
  <p:tag name="AS_UNIQUEID" val="480"/>
</p:tagLst>
</file>

<file path=ppt/tags/tag739.xml><?xml version="1.0" encoding="utf-8"?>
<p:tagLst xmlns:a="http://schemas.openxmlformats.org/drawingml/2006/main" xmlns:r="http://schemas.openxmlformats.org/officeDocument/2006/relationships" xmlns:p="http://schemas.openxmlformats.org/presentationml/2006/main">
  <p:tag name="AS_UNIQUEID" val="481"/>
</p:tagLst>
</file>

<file path=ppt/tags/tag74.xml><?xml version="1.0" encoding="utf-8"?>
<p:tagLst xmlns:a="http://schemas.openxmlformats.org/drawingml/2006/main" xmlns:r="http://schemas.openxmlformats.org/officeDocument/2006/relationships" xmlns:p="http://schemas.openxmlformats.org/presentationml/2006/main">
  <p:tag name="AS_UNIQUEID" val="930"/>
</p:tagLst>
</file>

<file path=ppt/tags/tag740.xml><?xml version="1.0" encoding="utf-8"?>
<p:tagLst xmlns:a="http://schemas.openxmlformats.org/drawingml/2006/main" xmlns:r="http://schemas.openxmlformats.org/officeDocument/2006/relationships" xmlns:p="http://schemas.openxmlformats.org/presentationml/2006/main">
  <p:tag name="AS_UNIQUEID" val="482"/>
</p:tagLst>
</file>

<file path=ppt/tags/tag741.xml><?xml version="1.0" encoding="utf-8"?>
<p:tagLst xmlns:a="http://schemas.openxmlformats.org/drawingml/2006/main" xmlns:r="http://schemas.openxmlformats.org/officeDocument/2006/relationships" xmlns:p="http://schemas.openxmlformats.org/presentationml/2006/main">
  <p:tag name="AS_UNIQUEID" val="483"/>
</p:tagLst>
</file>

<file path=ppt/tags/tag742.xml><?xml version="1.0" encoding="utf-8"?>
<p:tagLst xmlns:a="http://schemas.openxmlformats.org/drawingml/2006/main" xmlns:r="http://schemas.openxmlformats.org/officeDocument/2006/relationships" xmlns:p="http://schemas.openxmlformats.org/presentationml/2006/main">
  <p:tag name="AS_UNIQUEID" val="484"/>
</p:tagLst>
</file>

<file path=ppt/tags/tag743.xml><?xml version="1.0" encoding="utf-8"?>
<p:tagLst xmlns:a="http://schemas.openxmlformats.org/drawingml/2006/main" xmlns:r="http://schemas.openxmlformats.org/officeDocument/2006/relationships" xmlns:p="http://schemas.openxmlformats.org/presentationml/2006/main">
  <p:tag name="AS_UNIQUEID" val="485"/>
</p:tagLst>
</file>

<file path=ppt/tags/tag744.xml><?xml version="1.0" encoding="utf-8"?>
<p:tagLst xmlns:a="http://schemas.openxmlformats.org/drawingml/2006/main" xmlns:r="http://schemas.openxmlformats.org/officeDocument/2006/relationships" xmlns:p="http://schemas.openxmlformats.org/presentationml/2006/main">
  <p:tag name="AS_UNIQUEID" val="476"/>
</p:tagLst>
</file>

<file path=ppt/tags/tag745.xml><?xml version="1.0" encoding="utf-8"?>
<p:tagLst xmlns:a="http://schemas.openxmlformats.org/drawingml/2006/main" xmlns:r="http://schemas.openxmlformats.org/officeDocument/2006/relationships" xmlns:p="http://schemas.openxmlformats.org/presentationml/2006/main">
  <p:tag name="AS_UNIQUEID" val="477"/>
</p:tagLst>
</file>

<file path=ppt/tags/tag746.xml><?xml version="1.0" encoding="utf-8"?>
<p:tagLst xmlns:a="http://schemas.openxmlformats.org/drawingml/2006/main" xmlns:r="http://schemas.openxmlformats.org/officeDocument/2006/relationships" xmlns:p="http://schemas.openxmlformats.org/presentationml/2006/main">
  <p:tag name="AS_UNIQUEID" val="478"/>
</p:tagLst>
</file>

<file path=ppt/tags/tag747.xml><?xml version="1.0" encoding="utf-8"?>
<p:tagLst xmlns:a="http://schemas.openxmlformats.org/drawingml/2006/main" xmlns:r="http://schemas.openxmlformats.org/officeDocument/2006/relationships" xmlns:p="http://schemas.openxmlformats.org/presentationml/2006/main">
  <p:tag name="AS_UNIQUEID" val="491"/>
</p:tagLst>
</file>

<file path=ppt/tags/tag748.xml><?xml version="1.0" encoding="utf-8"?>
<p:tagLst xmlns:a="http://schemas.openxmlformats.org/drawingml/2006/main" xmlns:r="http://schemas.openxmlformats.org/officeDocument/2006/relationships" xmlns:p="http://schemas.openxmlformats.org/presentationml/2006/main">
  <p:tag name="AS_UNIQUEID" val="492"/>
</p:tagLst>
</file>

<file path=ppt/tags/tag749.xml><?xml version="1.0" encoding="utf-8"?>
<p:tagLst xmlns:a="http://schemas.openxmlformats.org/drawingml/2006/main" xmlns:r="http://schemas.openxmlformats.org/officeDocument/2006/relationships" xmlns:p="http://schemas.openxmlformats.org/presentationml/2006/main">
  <p:tag name="AS_UNIQUEID" val="493"/>
</p:tagLst>
</file>

<file path=ppt/tags/tag75.xml><?xml version="1.0" encoding="utf-8"?>
<p:tagLst xmlns:a="http://schemas.openxmlformats.org/drawingml/2006/main" xmlns:r="http://schemas.openxmlformats.org/officeDocument/2006/relationships" xmlns:p="http://schemas.openxmlformats.org/presentationml/2006/main">
  <p:tag name="AS_UNIQUEID" val="931"/>
</p:tagLst>
</file>

<file path=ppt/tags/tag750.xml><?xml version="1.0" encoding="utf-8"?>
<p:tagLst xmlns:a="http://schemas.openxmlformats.org/drawingml/2006/main" xmlns:r="http://schemas.openxmlformats.org/officeDocument/2006/relationships" xmlns:p="http://schemas.openxmlformats.org/presentationml/2006/main">
  <p:tag name="AS_UNIQUEID" val="494"/>
</p:tagLst>
</file>

<file path=ppt/tags/tag751.xml><?xml version="1.0" encoding="utf-8"?>
<p:tagLst xmlns:a="http://schemas.openxmlformats.org/drawingml/2006/main" xmlns:r="http://schemas.openxmlformats.org/officeDocument/2006/relationships" xmlns:p="http://schemas.openxmlformats.org/presentationml/2006/main">
  <p:tag name="AS_UNIQUEID" val="495"/>
</p:tagLst>
</file>

<file path=ppt/tags/tag752.xml><?xml version="1.0" encoding="utf-8"?>
<p:tagLst xmlns:a="http://schemas.openxmlformats.org/drawingml/2006/main" xmlns:r="http://schemas.openxmlformats.org/officeDocument/2006/relationships" xmlns:p="http://schemas.openxmlformats.org/presentationml/2006/main">
  <p:tag name="AS_UNIQUEID" val="496"/>
</p:tagLst>
</file>

<file path=ppt/tags/tag753.xml><?xml version="1.0" encoding="utf-8"?>
<p:tagLst xmlns:a="http://schemas.openxmlformats.org/drawingml/2006/main" xmlns:r="http://schemas.openxmlformats.org/officeDocument/2006/relationships" xmlns:p="http://schemas.openxmlformats.org/presentationml/2006/main">
  <p:tag name="AS_UNIQUEID" val="497"/>
</p:tagLst>
</file>

<file path=ppt/tags/tag754.xml><?xml version="1.0" encoding="utf-8"?>
<p:tagLst xmlns:a="http://schemas.openxmlformats.org/drawingml/2006/main" xmlns:r="http://schemas.openxmlformats.org/officeDocument/2006/relationships" xmlns:p="http://schemas.openxmlformats.org/presentationml/2006/main">
  <p:tag name="AS_UNIQUEID" val="498"/>
</p:tagLst>
</file>

<file path=ppt/tags/tag755.xml><?xml version="1.0" encoding="utf-8"?>
<p:tagLst xmlns:a="http://schemas.openxmlformats.org/drawingml/2006/main" xmlns:r="http://schemas.openxmlformats.org/officeDocument/2006/relationships" xmlns:p="http://schemas.openxmlformats.org/presentationml/2006/main">
  <p:tag name="AS_UNIQUEID" val="499"/>
</p:tagLst>
</file>

<file path=ppt/tags/tag756.xml><?xml version="1.0" encoding="utf-8"?>
<p:tagLst xmlns:a="http://schemas.openxmlformats.org/drawingml/2006/main" xmlns:r="http://schemas.openxmlformats.org/officeDocument/2006/relationships" xmlns:p="http://schemas.openxmlformats.org/presentationml/2006/main">
  <p:tag name="AS_UNIQUEID" val="500"/>
</p:tagLst>
</file>

<file path=ppt/tags/tag757.xml><?xml version="1.0" encoding="utf-8"?>
<p:tagLst xmlns:a="http://schemas.openxmlformats.org/drawingml/2006/main" xmlns:r="http://schemas.openxmlformats.org/officeDocument/2006/relationships" xmlns:p="http://schemas.openxmlformats.org/presentationml/2006/main">
  <p:tag name="AS_UNIQUEID" val="501"/>
</p:tagLst>
</file>

<file path=ppt/tags/tag758.xml><?xml version="1.0" encoding="utf-8"?>
<p:tagLst xmlns:a="http://schemas.openxmlformats.org/drawingml/2006/main" xmlns:r="http://schemas.openxmlformats.org/officeDocument/2006/relationships" xmlns:p="http://schemas.openxmlformats.org/presentationml/2006/main">
  <p:tag name="AS_UNIQUEID" val="487"/>
</p:tagLst>
</file>

<file path=ppt/tags/tag759.xml><?xml version="1.0" encoding="utf-8"?>
<p:tagLst xmlns:a="http://schemas.openxmlformats.org/drawingml/2006/main" xmlns:r="http://schemas.openxmlformats.org/officeDocument/2006/relationships" xmlns:p="http://schemas.openxmlformats.org/presentationml/2006/main">
  <p:tag name="AS_UNIQUEID" val="488"/>
</p:tagLst>
</file>

<file path=ppt/tags/tag76.xml><?xml version="1.0" encoding="utf-8"?>
<p:tagLst xmlns:a="http://schemas.openxmlformats.org/drawingml/2006/main" xmlns:r="http://schemas.openxmlformats.org/officeDocument/2006/relationships" xmlns:p="http://schemas.openxmlformats.org/presentationml/2006/main">
  <p:tag name="AS_UNIQUEID" val="940"/>
</p:tagLst>
</file>

<file path=ppt/tags/tag760.xml><?xml version="1.0" encoding="utf-8"?>
<p:tagLst xmlns:a="http://schemas.openxmlformats.org/drawingml/2006/main" xmlns:r="http://schemas.openxmlformats.org/officeDocument/2006/relationships" xmlns:p="http://schemas.openxmlformats.org/presentationml/2006/main">
  <p:tag name="AS_UNIQUEID" val="489"/>
</p:tagLst>
</file>

<file path=ppt/tags/tag761.xml><?xml version="1.0" encoding="utf-8"?>
<p:tagLst xmlns:a="http://schemas.openxmlformats.org/drawingml/2006/main" xmlns:r="http://schemas.openxmlformats.org/officeDocument/2006/relationships" xmlns:p="http://schemas.openxmlformats.org/presentationml/2006/main">
  <p:tag name="AS_UNIQUEID" val="507"/>
</p:tagLst>
</file>

<file path=ppt/tags/tag762.xml><?xml version="1.0" encoding="utf-8"?>
<p:tagLst xmlns:a="http://schemas.openxmlformats.org/drawingml/2006/main" xmlns:r="http://schemas.openxmlformats.org/officeDocument/2006/relationships" xmlns:p="http://schemas.openxmlformats.org/presentationml/2006/main">
  <p:tag name="AS_UNIQUEID" val="508"/>
</p:tagLst>
</file>

<file path=ppt/tags/tag763.xml><?xml version="1.0" encoding="utf-8"?>
<p:tagLst xmlns:a="http://schemas.openxmlformats.org/drawingml/2006/main" xmlns:r="http://schemas.openxmlformats.org/officeDocument/2006/relationships" xmlns:p="http://schemas.openxmlformats.org/presentationml/2006/main">
  <p:tag name="AS_UNIQUEID" val="509"/>
</p:tagLst>
</file>

<file path=ppt/tags/tag764.xml><?xml version="1.0" encoding="utf-8"?>
<p:tagLst xmlns:a="http://schemas.openxmlformats.org/drawingml/2006/main" xmlns:r="http://schemas.openxmlformats.org/officeDocument/2006/relationships" xmlns:p="http://schemas.openxmlformats.org/presentationml/2006/main">
  <p:tag name="AS_UNIQUEID" val="510"/>
</p:tagLst>
</file>

<file path=ppt/tags/tag765.xml><?xml version="1.0" encoding="utf-8"?>
<p:tagLst xmlns:a="http://schemas.openxmlformats.org/drawingml/2006/main" xmlns:r="http://schemas.openxmlformats.org/officeDocument/2006/relationships" xmlns:p="http://schemas.openxmlformats.org/presentationml/2006/main">
  <p:tag name="AS_UNIQUEID" val="511"/>
</p:tagLst>
</file>

<file path=ppt/tags/tag766.xml><?xml version="1.0" encoding="utf-8"?>
<p:tagLst xmlns:a="http://schemas.openxmlformats.org/drawingml/2006/main" xmlns:r="http://schemas.openxmlformats.org/officeDocument/2006/relationships" xmlns:p="http://schemas.openxmlformats.org/presentationml/2006/main">
  <p:tag name="AS_UNIQUEID" val="512"/>
</p:tagLst>
</file>

<file path=ppt/tags/tag767.xml><?xml version="1.0" encoding="utf-8"?>
<p:tagLst xmlns:a="http://schemas.openxmlformats.org/drawingml/2006/main" xmlns:r="http://schemas.openxmlformats.org/officeDocument/2006/relationships" xmlns:p="http://schemas.openxmlformats.org/presentationml/2006/main">
  <p:tag name="AS_UNIQUEID" val="513"/>
</p:tagLst>
</file>

<file path=ppt/tags/tag768.xml><?xml version="1.0" encoding="utf-8"?>
<p:tagLst xmlns:a="http://schemas.openxmlformats.org/drawingml/2006/main" xmlns:r="http://schemas.openxmlformats.org/officeDocument/2006/relationships" xmlns:p="http://schemas.openxmlformats.org/presentationml/2006/main">
  <p:tag name="AS_UNIQUEID" val="514"/>
</p:tagLst>
</file>

<file path=ppt/tags/tag769.xml><?xml version="1.0" encoding="utf-8"?>
<p:tagLst xmlns:a="http://schemas.openxmlformats.org/drawingml/2006/main" xmlns:r="http://schemas.openxmlformats.org/officeDocument/2006/relationships" xmlns:p="http://schemas.openxmlformats.org/presentationml/2006/main">
  <p:tag name="AS_UNIQUEID" val="515"/>
</p:tagLst>
</file>

<file path=ppt/tags/tag77.xml><?xml version="1.0" encoding="utf-8"?>
<p:tagLst xmlns:a="http://schemas.openxmlformats.org/drawingml/2006/main" xmlns:r="http://schemas.openxmlformats.org/officeDocument/2006/relationships" xmlns:p="http://schemas.openxmlformats.org/presentationml/2006/main">
  <p:tag name="AS_UNIQUEID" val="941"/>
</p:tagLst>
</file>

<file path=ppt/tags/tag770.xml><?xml version="1.0" encoding="utf-8"?>
<p:tagLst xmlns:a="http://schemas.openxmlformats.org/drawingml/2006/main" xmlns:r="http://schemas.openxmlformats.org/officeDocument/2006/relationships" xmlns:p="http://schemas.openxmlformats.org/presentationml/2006/main">
  <p:tag name="AS_UNIQUEID" val="503"/>
</p:tagLst>
</file>

<file path=ppt/tags/tag771.xml><?xml version="1.0" encoding="utf-8"?>
<p:tagLst xmlns:a="http://schemas.openxmlformats.org/drawingml/2006/main" xmlns:r="http://schemas.openxmlformats.org/officeDocument/2006/relationships" xmlns:p="http://schemas.openxmlformats.org/presentationml/2006/main">
  <p:tag name="AS_UNIQUEID" val="504"/>
</p:tagLst>
</file>

<file path=ppt/tags/tag772.xml><?xml version="1.0" encoding="utf-8"?>
<p:tagLst xmlns:a="http://schemas.openxmlformats.org/drawingml/2006/main" xmlns:r="http://schemas.openxmlformats.org/officeDocument/2006/relationships" xmlns:p="http://schemas.openxmlformats.org/presentationml/2006/main">
  <p:tag name="AS_UNIQUEID" val="505"/>
</p:tagLst>
</file>

<file path=ppt/tags/tag773.xml><?xml version="1.0" encoding="utf-8"?>
<p:tagLst xmlns:a="http://schemas.openxmlformats.org/drawingml/2006/main" xmlns:r="http://schemas.openxmlformats.org/officeDocument/2006/relationships" xmlns:p="http://schemas.openxmlformats.org/presentationml/2006/main">
  <p:tag name="AS_UNIQUEID" val="521"/>
</p:tagLst>
</file>

<file path=ppt/tags/tag774.xml><?xml version="1.0" encoding="utf-8"?>
<p:tagLst xmlns:a="http://schemas.openxmlformats.org/drawingml/2006/main" xmlns:r="http://schemas.openxmlformats.org/officeDocument/2006/relationships" xmlns:p="http://schemas.openxmlformats.org/presentationml/2006/main">
  <p:tag name="AS_UNIQUEID" val="522"/>
</p:tagLst>
</file>

<file path=ppt/tags/tag775.xml><?xml version="1.0" encoding="utf-8"?>
<p:tagLst xmlns:a="http://schemas.openxmlformats.org/drawingml/2006/main" xmlns:r="http://schemas.openxmlformats.org/officeDocument/2006/relationships" xmlns:p="http://schemas.openxmlformats.org/presentationml/2006/main">
  <p:tag name="AS_UNIQUEID" val="523"/>
</p:tagLst>
</file>

<file path=ppt/tags/tag776.xml><?xml version="1.0" encoding="utf-8"?>
<p:tagLst xmlns:a="http://schemas.openxmlformats.org/drawingml/2006/main" xmlns:r="http://schemas.openxmlformats.org/officeDocument/2006/relationships" xmlns:p="http://schemas.openxmlformats.org/presentationml/2006/main">
  <p:tag name="AS_UNIQUEID" val="524"/>
</p:tagLst>
</file>

<file path=ppt/tags/tag777.xml><?xml version="1.0" encoding="utf-8"?>
<p:tagLst xmlns:a="http://schemas.openxmlformats.org/drawingml/2006/main" xmlns:r="http://schemas.openxmlformats.org/officeDocument/2006/relationships" xmlns:p="http://schemas.openxmlformats.org/presentationml/2006/main">
  <p:tag name="AS_UNIQUEID" val="525"/>
</p:tagLst>
</file>

<file path=ppt/tags/tag778.xml><?xml version="1.0" encoding="utf-8"?>
<p:tagLst xmlns:a="http://schemas.openxmlformats.org/drawingml/2006/main" xmlns:r="http://schemas.openxmlformats.org/officeDocument/2006/relationships" xmlns:p="http://schemas.openxmlformats.org/presentationml/2006/main">
  <p:tag name="AS_UNIQUEID" val="526"/>
</p:tagLst>
</file>

<file path=ppt/tags/tag779.xml><?xml version="1.0" encoding="utf-8"?>
<p:tagLst xmlns:a="http://schemas.openxmlformats.org/drawingml/2006/main" xmlns:r="http://schemas.openxmlformats.org/officeDocument/2006/relationships" xmlns:p="http://schemas.openxmlformats.org/presentationml/2006/main">
  <p:tag name="AS_UNIQUEID" val="527"/>
</p:tagLst>
</file>

<file path=ppt/tags/tag78.xml><?xml version="1.0" encoding="utf-8"?>
<p:tagLst xmlns:a="http://schemas.openxmlformats.org/drawingml/2006/main" xmlns:r="http://schemas.openxmlformats.org/officeDocument/2006/relationships" xmlns:p="http://schemas.openxmlformats.org/presentationml/2006/main">
  <p:tag name="AS_UNIQUEID" val="942"/>
</p:tagLst>
</file>

<file path=ppt/tags/tag780.xml><?xml version="1.0" encoding="utf-8"?>
<p:tagLst xmlns:a="http://schemas.openxmlformats.org/drawingml/2006/main" xmlns:r="http://schemas.openxmlformats.org/officeDocument/2006/relationships" xmlns:p="http://schemas.openxmlformats.org/presentationml/2006/main">
  <p:tag name="AS_UNIQUEID" val="528"/>
</p:tagLst>
</file>

<file path=ppt/tags/tag781.xml><?xml version="1.0" encoding="utf-8"?>
<p:tagLst xmlns:a="http://schemas.openxmlformats.org/drawingml/2006/main" xmlns:r="http://schemas.openxmlformats.org/officeDocument/2006/relationships" xmlns:p="http://schemas.openxmlformats.org/presentationml/2006/main">
  <p:tag name="AS_UNIQUEID" val="529"/>
</p:tagLst>
</file>

<file path=ppt/tags/tag782.xml><?xml version="1.0" encoding="utf-8"?>
<p:tagLst xmlns:a="http://schemas.openxmlformats.org/drawingml/2006/main" xmlns:r="http://schemas.openxmlformats.org/officeDocument/2006/relationships" xmlns:p="http://schemas.openxmlformats.org/presentationml/2006/main">
  <p:tag name="AS_UNIQUEID" val="517"/>
</p:tagLst>
</file>

<file path=ppt/tags/tag783.xml><?xml version="1.0" encoding="utf-8"?>
<p:tagLst xmlns:a="http://schemas.openxmlformats.org/drawingml/2006/main" xmlns:r="http://schemas.openxmlformats.org/officeDocument/2006/relationships" xmlns:p="http://schemas.openxmlformats.org/presentationml/2006/main">
  <p:tag name="AS_UNIQUEID" val="518"/>
</p:tagLst>
</file>

<file path=ppt/tags/tag784.xml><?xml version="1.0" encoding="utf-8"?>
<p:tagLst xmlns:a="http://schemas.openxmlformats.org/drawingml/2006/main" xmlns:r="http://schemas.openxmlformats.org/officeDocument/2006/relationships" xmlns:p="http://schemas.openxmlformats.org/presentationml/2006/main">
  <p:tag name="AS_UNIQUEID" val="519"/>
</p:tagLst>
</file>

<file path=ppt/tags/tag785.xml><?xml version="1.0" encoding="utf-8"?>
<p:tagLst xmlns:a="http://schemas.openxmlformats.org/drawingml/2006/main" xmlns:r="http://schemas.openxmlformats.org/officeDocument/2006/relationships" xmlns:p="http://schemas.openxmlformats.org/presentationml/2006/main">
  <p:tag name="AS_UNIQUEID" val="535"/>
</p:tagLst>
</file>

<file path=ppt/tags/tag786.xml><?xml version="1.0" encoding="utf-8"?>
<p:tagLst xmlns:a="http://schemas.openxmlformats.org/drawingml/2006/main" xmlns:r="http://schemas.openxmlformats.org/officeDocument/2006/relationships" xmlns:p="http://schemas.openxmlformats.org/presentationml/2006/main">
  <p:tag name="AS_UNIQUEID" val="536"/>
</p:tagLst>
</file>

<file path=ppt/tags/tag787.xml><?xml version="1.0" encoding="utf-8"?>
<p:tagLst xmlns:a="http://schemas.openxmlformats.org/drawingml/2006/main" xmlns:r="http://schemas.openxmlformats.org/officeDocument/2006/relationships" xmlns:p="http://schemas.openxmlformats.org/presentationml/2006/main">
  <p:tag name="AS_UNIQUEID" val="537"/>
</p:tagLst>
</file>

<file path=ppt/tags/tag788.xml><?xml version="1.0" encoding="utf-8"?>
<p:tagLst xmlns:a="http://schemas.openxmlformats.org/drawingml/2006/main" xmlns:r="http://schemas.openxmlformats.org/officeDocument/2006/relationships" xmlns:p="http://schemas.openxmlformats.org/presentationml/2006/main">
  <p:tag name="AS_UNIQUEID" val="538"/>
</p:tagLst>
</file>

<file path=ppt/tags/tag789.xml><?xml version="1.0" encoding="utf-8"?>
<p:tagLst xmlns:a="http://schemas.openxmlformats.org/drawingml/2006/main" xmlns:r="http://schemas.openxmlformats.org/officeDocument/2006/relationships" xmlns:p="http://schemas.openxmlformats.org/presentationml/2006/main">
  <p:tag name="AS_UNIQUEID" val="539"/>
</p:tagLst>
</file>

<file path=ppt/tags/tag79.xml><?xml version="1.0" encoding="utf-8"?>
<p:tagLst xmlns:a="http://schemas.openxmlformats.org/drawingml/2006/main" xmlns:r="http://schemas.openxmlformats.org/officeDocument/2006/relationships" xmlns:p="http://schemas.openxmlformats.org/presentationml/2006/main">
  <p:tag name="AS_UNIQUEID" val="943"/>
</p:tagLst>
</file>

<file path=ppt/tags/tag790.xml><?xml version="1.0" encoding="utf-8"?>
<p:tagLst xmlns:a="http://schemas.openxmlformats.org/drawingml/2006/main" xmlns:r="http://schemas.openxmlformats.org/officeDocument/2006/relationships" xmlns:p="http://schemas.openxmlformats.org/presentationml/2006/main">
  <p:tag name="AS_UNIQUEID" val="540"/>
</p:tagLst>
</file>

<file path=ppt/tags/tag791.xml><?xml version="1.0" encoding="utf-8"?>
<p:tagLst xmlns:a="http://schemas.openxmlformats.org/drawingml/2006/main" xmlns:r="http://schemas.openxmlformats.org/officeDocument/2006/relationships" xmlns:p="http://schemas.openxmlformats.org/presentationml/2006/main">
  <p:tag name="AS_UNIQUEID" val="541"/>
</p:tagLst>
</file>

<file path=ppt/tags/tag792.xml><?xml version="1.0" encoding="utf-8"?>
<p:tagLst xmlns:a="http://schemas.openxmlformats.org/drawingml/2006/main" xmlns:r="http://schemas.openxmlformats.org/officeDocument/2006/relationships" xmlns:p="http://schemas.openxmlformats.org/presentationml/2006/main">
  <p:tag name="AS_UNIQUEID" val="542"/>
</p:tagLst>
</file>

<file path=ppt/tags/tag793.xml><?xml version="1.0" encoding="utf-8"?>
<p:tagLst xmlns:a="http://schemas.openxmlformats.org/drawingml/2006/main" xmlns:r="http://schemas.openxmlformats.org/officeDocument/2006/relationships" xmlns:p="http://schemas.openxmlformats.org/presentationml/2006/main">
  <p:tag name="AS_UNIQUEID" val="543"/>
</p:tagLst>
</file>

<file path=ppt/tags/tag794.xml><?xml version="1.0" encoding="utf-8"?>
<p:tagLst xmlns:a="http://schemas.openxmlformats.org/drawingml/2006/main" xmlns:r="http://schemas.openxmlformats.org/officeDocument/2006/relationships" xmlns:p="http://schemas.openxmlformats.org/presentationml/2006/main">
  <p:tag name="AS_UNIQUEID" val="531"/>
</p:tagLst>
</file>

<file path=ppt/tags/tag795.xml><?xml version="1.0" encoding="utf-8"?>
<p:tagLst xmlns:a="http://schemas.openxmlformats.org/drawingml/2006/main" xmlns:r="http://schemas.openxmlformats.org/officeDocument/2006/relationships" xmlns:p="http://schemas.openxmlformats.org/presentationml/2006/main">
  <p:tag name="AS_UNIQUEID" val="532"/>
</p:tagLst>
</file>

<file path=ppt/tags/tag796.xml><?xml version="1.0" encoding="utf-8"?>
<p:tagLst xmlns:a="http://schemas.openxmlformats.org/drawingml/2006/main" xmlns:r="http://schemas.openxmlformats.org/officeDocument/2006/relationships" xmlns:p="http://schemas.openxmlformats.org/presentationml/2006/main">
  <p:tag name="AS_UNIQUEID" val="533"/>
</p:tagLst>
</file>

<file path=ppt/tags/tag797.xml><?xml version="1.0" encoding="utf-8"?>
<p:tagLst xmlns:a="http://schemas.openxmlformats.org/drawingml/2006/main" xmlns:r="http://schemas.openxmlformats.org/officeDocument/2006/relationships" xmlns:p="http://schemas.openxmlformats.org/presentationml/2006/main">
  <p:tag name="AS_UNIQUEID" val="549"/>
</p:tagLst>
</file>

<file path=ppt/tags/tag798.xml><?xml version="1.0" encoding="utf-8"?>
<p:tagLst xmlns:a="http://schemas.openxmlformats.org/drawingml/2006/main" xmlns:r="http://schemas.openxmlformats.org/officeDocument/2006/relationships" xmlns:p="http://schemas.openxmlformats.org/presentationml/2006/main">
  <p:tag name="AS_UNIQUEID" val="550"/>
</p:tagLst>
</file>

<file path=ppt/tags/tag799.xml><?xml version="1.0" encoding="utf-8"?>
<p:tagLst xmlns:a="http://schemas.openxmlformats.org/drawingml/2006/main" xmlns:r="http://schemas.openxmlformats.org/officeDocument/2006/relationships" xmlns:p="http://schemas.openxmlformats.org/presentationml/2006/main">
  <p:tag name="AS_UNIQUEID" val="551"/>
</p:tagLst>
</file>

<file path=ppt/tags/tag8.xml><?xml version="1.0" encoding="utf-8"?>
<p:tagLst xmlns:a="http://schemas.openxmlformats.org/drawingml/2006/main" xmlns:r="http://schemas.openxmlformats.org/officeDocument/2006/relationships" xmlns:p="http://schemas.openxmlformats.org/presentationml/2006/main">
  <p:tag name="AS_UNIQUEID" val="848"/>
</p:tagLst>
</file>

<file path=ppt/tags/tag80.xml><?xml version="1.0" encoding="utf-8"?>
<p:tagLst xmlns:a="http://schemas.openxmlformats.org/drawingml/2006/main" xmlns:r="http://schemas.openxmlformats.org/officeDocument/2006/relationships" xmlns:p="http://schemas.openxmlformats.org/presentationml/2006/main">
  <p:tag name="AS_UNIQUEID" val="944"/>
</p:tagLst>
</file>

<file path=ppt/tags/tag800.xml><?xml version="1.0" encoding="utf-8"?>
<p:tagLst xmlns:a="http://schemas.openxmlformats.org/drawingml/2006/main" xmlns:r="http://schemas.openxmlformats.org/officeDocument/2006/relationships" xmlns:p="http://schemas.openxmlformats.org/presentationml/2006/main">
  <p:tag name="AS_UNIQUEID" val="552"/>
</p:tagLst>
</file>

<file path=ppt/tags/tag801.xml><?xml version="1.0" encoding="utf-8"?>
<p:tagLst xmlns:a="http://schemas.openxmlformats.org/drawingml/2006/main" xmlns:r="http://schemas.openxmlformats.org/officeDocument/2006/relationships" xmlns:p="http://schemas.openxmlformats.org/presentationml/2006/main">
  <p:tag name="AS_UNIQUEID" val="553"/>
</p:tagLst>
</file>

<file path=ppt/tags/tag802.xml><?xml version="1.0" encoding="utf-8"?>
<p:tagLst xmlns:a="http://schemas.openxmlformats.org/drawingml/2006/main" xmlns:r="http://schemas.openxmlformats.org/officeDocument/2006/relationships" xmlns:p="http://schemas.openxmlformats.org/presentationml/2006/main">
  <p:tag name="AS_UNIQUEID" val="554"/>
</p:tagLst>
</file>

<file path=ppt/tags/tag803.xml><?xml version="1.0" encoding="utf-8"?>
<p:tagLst xmlns:a="http://schemas.openxmlformats.org/drawingml/2006/main" xmlns:r="http://schemas.openxmlformats.org/officeDocument/2006/relationships" xmlns:p="http://schemas.openxmlformats.org/presentationml/2006/main">
  <p:tag name="AS_UNIQUEID" val="555"/>
</p:tagLst>
</file>

<file path=ppt/tags/tag804.xml><?xml version="1.0" encoding="utf-8"?>
<p:tagLst xmlns:a="http://schemas.openxmlformats.org/drawingml/2006/main" xmlns:r="http://schemas.openxmlformats.org/officeDocument/2006/relationships" xmlns:p="http://schemas.openxmlformats.org/presentationml/2006/main">
  <p:tag name="AS_UNIQUEID" val="556"/>
</p:tagLst>
</file>

<file path=ppt/tags/tag805.xml><?xml version="1.0" encoding="utf-8"?>
<p:tagLst xmlns:a="http://schemas.openxmlformats.org/drawingml/2006/main" xmlns:r="http://schemas.openxmlformats.org/officeDocument/2006/relationships" xmlns:p="http://schemas.openxmlformats.org/presentationml/2006/main">
  <p:tag name="AS_UNIQUEID" val="557"/>
</p:tagLst>
</file>

<file path=ppt/tags/tag806.xml><?xml version="1.0" encoding="utf-8"?>
<p:tagLst xmlns:a="http://schemas.openxmlformats.org/drawingml/2006/main" xmlns:r="http://schemas.openxmlformats.org/officeDocument/2006/relationships" xmlns:p="http://schemas.openxmlformats.org/presentationml/2006/main">
  <p:tag name="AS_UNIQUEID" val="545"/>
</p:tagLst>
</file>

<file path=ppt/tags/tag807.xml><?xml version="1.0" encoding="utf-8"?>
<p:tagLst xmlns:a="http://schemas.openxmlformats.org/drawingml/2006/main" xmlns:r="http://schemas.openxmlformats.org/officeDocument/2006/relationships" xmlns:p="http://schemas.openxmlformats.org/presentationml/2006/main">
  <p:tag name="AS_UNIQUEID" val="546"/>
</p:tagLst>
</file>

<file path=ppt/tags/tag808.xml><?xml version="1.0" encoding="utf-8"?>
<p:tagLst xmlns:a="http://schemas.openxmlformats.org/drawingml/2006/main" xmlns:r="http://schemas.openxmlformats.org/officeDocument/2006/relationships" xmlns:p="http://schemas.openxmlformats.org/presentationml/2006/main">
  <p:tag name="AS_UNIQUEID" val="547"/>
</p:tagLst>
</file>

<file path=ppt/tags/tag809.xml><?xml version="1.0" encoding="utf-8"?>
<p:tagLst xmlns:a="http://schemas.openxmlformats.org/drawingml/2006/main" xmlns:r="http://schemas.openxmlformats.org/officeDocument/2006/relationships" xmlns:p="http://schemas.openxmlformats.org/presentationml/2006/main">
  <p:tag name="AS_UNIQUEID" val="563"/>
</p:tagLst>
</file>

<file path=ppt/tags/tag81.xml><?xml version="1.0" encoding="utf-8"?>
<p:tagLst xmlns:a="http://schemas.openxmlformats.org/drawingml/2006/main" xmlns:r="http://schemas.openxmlformats.org/officeDocument/2006/relationships" xmlns:p="http://schemas.openxmlformats.org/presentationml/2006/main">
  <p:tag name="AS_UNIQUEID" val="945"/>
</p:tagLst>
</file>

<file path=ppt/tags/tag810.xml><?xml version="1.0" encoding="utf-8"?>
<p:tagLst xmlns:a="http://schemas.openxmlformats.org/drawingml/2006/main" xmlns:r="http://schemas.openxmlformats.org/officeDocument/2006/relationships" xmlns:p="http://schemas.openxmlformats.org/presentationml/2006/main">
  <p:tag name="AS_UNIQUEID" val="564"/>
</p:tagLst>
</file>

<file path=ppt/tags/tag811.xml><?xml version="1.0" encoding="utf-8"?>
<p:tagLst xmlns:a="http://schemas.openxmlformats.org/drawingml/2006/main" xmlns:r="http://schemas.openxmlformats.org/officeDocument/2006/relationships" xmlns:p="http://schemas.openxmlformats.org/presentationml/2006/main">
  <p:tag name="AS_UNIQUEID" val="565"/>
</p:tagLst>
</file>

<file path=ppt/tags/tag812.xml><?xml version="1.0" encoding="utf-8"?>
<p:tagLst xmlns:a="http://schemas.openxmlformats.org/drawingml/2006/main" xmlns:r="http://schemas.openxmlformats.org/officeDocument/2006/relationships" xmlns:p="http://schemas.openxmlformats.org/presentationml/2006/main">
  <p:tag name="AS_UNIQUEID" val="566"/>
</p:tagLst>
</file>

<file path=ppt/tags/tag813.xml><?xml version="1.0" encoding="utf-8"?>
<p:tagLst xmlns:a="http://schemas.openxmlformats.org/drawingml/2006/main" xmlns:r="http://schemas.openxmlformats.org/officeDocument/2006/relationships" xmlns:p="http://schemas.openxmlformats.org/presentationml/2006/main">
  <p:tag name="AS_UNIQUEID" val="567"/>
</p:tagLst>
</file>

<file path=ppt/tags/tag814.xml><?xml version="1.0" encoding="utf-8"?>
<p:tagLst xmlns:a="http://schemas.openxmlformats.org/drawingml/2006/main" xmlns:r="http://schemas.openxmlformats.org/officeDocument/2006/relationships" xmlns:p="http://schemas.openxmlformats.org/presentationml/2006/main">
  <p:tag name="AS_UNIQUEID" val="568"/>
</p:tagLst>
</file>

<file path=ppt/tags/tag815.xml><?xml version="1.0" encoding="utf-8"?>
<p:tagLst xmlns:a="http://schemas.openxmlformats.org/drawingml/2006/main" xmlns:r="http://schemas.openxmlformats.org/officeDocument/2006/relationships" xmlns:p="http://schemas.openxmlformats.org/presentationml/2006/main">
  <p:tag name="AS_UNIQUEID" val="569"/>
</p:tagLst>
</file>

<file path=ppt/tags/tag816.xml><?xml version="1.0" encoding="utf-8"?>
<p:tagLst xmlns:a="http://schemas.openxmlformats.org/drawingml/2006/main" xmlns:r="http://schemas.openxmlformats.org/officeDocument/2006/relationships" xmlns:p="http://schemas.openxmlformats.org/presentationml/2006/main">
  <p:tag name="AS_UNIQUEID" val="570"/>
</p:tagLst>
</file>

<file path=ppt/tags/tag817.xml><?xml version="1.0" encoding="utf-8"?>
<p:tagLst xmlns:a="http://schemas.openxmlformats.org/drawingml/2006/main" xmlns:r="http://schemas.openxmlformats.org/officeDocument/2006/relationships" xmlns:p="http://schemas.openxmlformats.org/presentationml/2006/main">
  <p:tag name="AS_UNIQUEID" val="571"/>
</p:tagLst>
</file>

<file path=ppt/tags/tag818.xml><?xml version="1.0" encoding="utf-8"?>
<p:tagLst xmlns:a="http://schemas.openxmlformats.org/drawingml/2006/main" xmlns:r="http://schemas.openxmlformats.org/officeDocument/2006/relationships" xmlns:p="http://schemas.openxmlformats.org/presentationml/2006/main">
  <p:tag name="AS_UNIQUEID" val="559"/>
</p:tagLst>
</file>

<file path=ppt/tags/tag819.xml><?xml version="1.0" encoding="utf-8"?>
<p:tagLst xmlns:a="http://schemas.openxmlformats.org/drawingml/2006/main" xmlns:r="http://schemas.openxmlformats.org/officeDocument/2006/relationships" xmlns:p="http://schemas.openxmlformats.org/presentationml/2006/main">
  <p:tag name="AS_UNIQUEID" val="560"/>
</p:tagLst>
</file>

<file path=ppt/tags/tag82.xml><?xml version="1.0" encoding="utf-8"?>
<p:tagLst xmlns:a="http://schemas.openxmlformats.org/drawingml/2006/main" xmlns:r="http://schemas.openxmlformats.org/officeDocument/2006/relationships" xmlns:p="http://schemas.openxmlformats.org/presentationml/2006/main">
  <p:tag name="AS_UNIQUEID" val="936"/>
</p:tagLst>
</file>

<file path=ppt/tags/tag820.xml><?xml version="1.0" encoding="utf-8"?>
<p:tagLst xmlns:a="http://schemas.openxmlformats.org/drawingml/2006/main" xmlns:r="http://schemas.openxmlformats.org/officeDocument/2006/relationships" xmlns:p="http://schemas.openxmlformats.org/presentationml/2006/main">
  <p:tag name="AS_UNIQUEID" val="561"/>
</p:tagLst>
</file>

<file path=ppt/tags/tag821.xml><?xml version="1.0" encoding="utf-8"?>
<p:tagLst xmlns:a="http://schemas.openxmlformats.org/drawingml/2006/main" xmlns:r="http://schemas.openxmlformats.org/officeDocument/2006/relationships" xmlns:p="http://schemas.openxmlformats.org/presentationml/2006/main">
  <p:tag name="AS_UNIQUEID" val="577"/>
</p:tagLst>
</file>

<file path=ppt/tags/tag822.xml><?xml version="1.0" encoding="utf-8"?>
<p:tagLst xmlns:a="http://schemas.openxmlformats.org/drawingml/2006/main" xmlns:r="http://schemas.openxmlformats.org/officeDocument/2006/relationships" xmlns:p="http://schemas.openxmlformats.org/presentationml/2006/main">
  <p:tag name="AS_UNIQUEID" val="578"/>
</p:tagLst>
</file>

<file path=ppt/tags/tag823.xml><?xml version="1.0" encoding="utf-8"?>
<p:tagLst xmlns:a="http://schemas.openxmlformats.org/drawingml/2006/main" xmlns:r="http://schemas.openxmlformats.org/officeDocument/2006/relationships" xmlns:p="http://schemas.openxmlformats.org/presentationml/2006/main">
  <p:tag name="AS_UNIQUEID" val="579"/>
</p:tagLst>
</file>

<file path=ppt/tags/tag824.xml><?xml version="1.0" encoding="utf-8"?>
<p:tagLst xmlns:a="http://schemas.openxmlformats.org/drawingml/2006/main" xmlns:r="http://schemas.openxmlformats.org/officeDocument/2006/relationships" xmlns:p="http://schemas.openxmlformats.org/presentationml/2006/main">
  <p:tag name="AS_UNIQUEID" val="580"/>
</p:tagLst>
</file>

<file path=ppt/tags/tag825.xml><?xml version="1.0" encoding="utf-8"?>
<p:tagLst xmlns:a="http://schemas.openxmlformats.org/drawingml/2006/main" xmlns:r="http://schemas.openxmlformats.org/officeDocument/2006/relationships" xmlns:p="http://schemas.openxmlformats.org/presentationml/2006/main">
  <p:tag name="AS_UNIQUEID" val="581"/>
</p:tagLst>
</file>

<file path=ppt/tags/tag826.xml><?xml version="1.0" encoding="utf-8"?>
<p:tagLst xmlns:a="http://schemas.openxmlformats.org/drawingml/2006/main" xmlns:r="http://schemas.openxmlformats.org/officeDocument/2006/relationships" xmlns:p="http://schemas.openxmlformats.org/presentationml/2006/main">
  <p:tag name="AS_UNIQUEID" val="582"/>
</p:tagLst>
</file>

<file path=ppt/tags/tag827.xml><?xml version="1.0" encoding="utf-8"?>
<p:tagLst xmlns:a="http://schemas.openxmlformats.org/drawingml/2006/main" xmlns:r="http://schemas.openxmlformats.org/officeDocument/2006/relationships" xmlns:p="http://schemas.openxmlformats.org/presentationml/2006/main">
  <p:tag name="AS_UNIQUEID" val="583"/>
</p:tagLst>
</file>

<file path=ppt/tags/tag828.xml><?xml version="1.0" encoding="utf-8"?>
<p:tagLst xmlns:a="http://schemas.openxmlformats.org/drawingml/2006/main" xmlns:r="http://schemas.openxmlformats.org/officeDocument/2006/relationships" xmlns:p="http://schemas.openxmlformats.org/presentationml/2006/main">
  <p:tag name="AS_UNIQUEID" val="584"/>
</p:tagLst>
</file>

<file path=ppt/tags/tag829.xml><?xml version="1.0" encoding="utf-8"?>
<p:tagLst xmlns:a="http://schemas.openxmlformats.org/drawingml/2006/main" xmlns:r="http://schemas.openxmlformats.org/officeDocument/2006/relationships" xmlns:p="http://schemas.openxmlformats.org/presentationml/2006/main">
  <p:tag name="AS_UNIQUEID" val="585"/>
</p:tagLst>
</file>

<file path=ppt/tags/tag83.xml><?xml version="1.0" encoding="utf-8"?>
<p:tagLst xmlns:a="http://schemas.openxmlformats.org/drawingml/2006/main" xmlns:r="http://schemas.openxmlformats.org/officeDocument/2006/relationships" xmlns:p="http://schemas.openxmlformats.org/presentationml/2006/main">
  <p:tag name="AS_UNIQUEID" val="937"/>
</p:tagLst>
</file>

<file path=ppt/tags/tag830.xml><?xml version="1.0" encoding="utf-8"?>
<p:tagLst xmlns:a="http://schemas.openxmlformats.org/drawingml/2006/main" xmlns:r="http://schemas.openxmlformats.org/officeDocument/2006/relationships" xmlns:p="http://schemas.openxmlformats.org/presentationml/2006/main">
  <p:tag name="AS_UNIQUEID" val="586"/>
</p:tagLst>
</file>

<file path=ppt/tags/tag831.xml><?xml version="1.0" encoding="utf-8"?>
<p:tagLst xmlns:a="http://schemas.openxmlformats.org/drawingml/2006/main" xmlns:r="http://schemas.openxmlformats.org/officeDocument/2006/relationships" xmlns:p="http://schemas.openxmlformats.org/presentationml/2006/main">
  <p:tag name="AS_UNIQUEID" val="587"/>
</p:tagLst>
</file>

<file path=ppt/tags/tag832.xml><?xml version="1.0" encoding="utf-8"?>
<p:tagLst xmlns:a="http://schemas.openxmlformats.org/drawingml/2006/main" xmlns:r="http://schemas.openxmlformats.org/officeDocument/2006/relationships" xmlns:p="http://schemas.openxmlformats.org/presentationml/2006/main">
  <p:tag name="AS_UNIQUEID" val="588"/>
</p:tagLst>
</file>

<file path=ppt/tags/tag833.xml><?xml version="1.0" encoding="utf-8"?>
<p:tagLst xmlns:a="http://schemas.openxmlformats.org/drawingml/2006/main" xmlns:r="http://schemas.openxmlformats.org/officeDocument/2006/relationships" xmlns:p="http://schemas.openxmlformats.org/presentationml/2006/main">
  <p:tag name="AS_UNIQUEID" val="589"/>
</p:tagLst>
</file>

<file path=ppt/tags/tag834.xml><?xml version="1.0" encoding="utf-8"?>
<p:tagLst xmlns:a="http://schemas.openxmlformats.org/drawingml/2006/main" xmlns:r="http://schemas.openxmlformats.org/officeDocument/2006/relationships" xmlns:p="http://schemas.openxmlformats.org/presentationml/2006/main">
  <p:tag name="AS_UNIQUEID" val="590"/>
</p:tagLst>
</file>

<file path=ppt/tags/tag835.xml><?xml version="1.0" encoding="utf-8"?>
<p:tagLst xmlns:a="http://schemas.openxmlformats.org/drawingml/2006/main" xmlns:r="http://schemas.openxmlformats.org/officeDocument/2006/relationships" xmlns:p="http://schemas.openxmlformats.org/presentationml/2006/main">
  <p:tag name="AS_UNIQUEID" val="591"/>
</p:tagLst>
</file>

<file path=ppt/tags/tag836.xml><?xml version="1.0" encoding="utf-8"?>
<p:tagLst xmlns:a="http://schemas.openxmlformats.org/drawingml/2006/main" xmlns:r="http://schemas.openxmlformats.org/officeDocument/2006/relationships" xmlns:p="http://schemas.openxmlformats.org/presentationml/2006/main">
  <p:tag name="AS_UNIQUEID" val="592"/>
</p:tagLst>
</file>

<file path=ppt/tags/tag837.xml><?xml version="1.0" encoding="utf-8"?>
<p:tagLst xmlns:a="http://schemas.openxmlformats.org/drawingml/2006/main" xmlns:r="http://schemas.openxmlformats.org/officeDocument/2006/relationships" xmlns:p="http://schemas.openxmlformats.org/presentationml/2006/main">
  <p:tag name="AS_UNIQUEID" val="593"/>
</p:tagLst>
</file>

<file path=ppt/tags/tag838.xml><?xml version="1.0" encoding="utf-8"?>
<p:tagLst xmlns:a="http://schemas.openxmlformats.org/drawingml/2006/main" xmlns:r="http://schemas.openxmlformats.org/officeDocument/2006/relationships" xmlns:p="http://schemas.openxmlformats.org/presentationml/2006/main">
  <p:tag name="AS_UNIQUEID" val="594"/>
</p:tagLst>
</file>

<file path=ppt/tags/tag839.xml><?xml version="1.0" encoding="utf-8"?>
<p:tagLst xmlns:a="http://schemas.openxmlformats.org/drawingml/2006/main" xmlns:r="http://schemas.openxmlformats.org/officeDocument/2006/relationships" xmlns:p="http://schemas.openxmlformats.org/presentationml/2006/main">
  <p:tag name="AS_UNIQUEID" val="595"/>
</p:tagLst>
</file>

<file path=ppt/tags/tag84.xml><?xml version="1.0" encoding="utf-8"?>
<p:tagLst xmlns:a="http://schemas.openxmlformats.org/drawingml/2006/main" xmlns:r="http://schemas.openxmlformats.org/officeDocument/2006/relationships" xmlns:p="http://schemas.openxmlformats.org/presentationml/2006/main">
  <p:tag name="AS_UNIQUEID" val="938"/>
</p:tagLst>
</file>

<file path=ppt/tags/tag840.xml><?xml version="1.0" encoding="utf-8"?>
<p:tagLst xmlns:a="http://schemas.openxmlformats.org/drawingml/2006/main" xmlns:r="http://schemas.openxmlformats.org/officeDocument/2006/relationships" xmlns:p="http://schemas.openxmlformats.org/presentationml/2006/main">
  <p:tag name="AS_UNIQUEID" val="596"/>
</p:tagLst>
</file>

<file path=ppt/tags/tag841.xml><?xml version="1.0" encoding="utf-8"?>
<p:tagLst xmlns:a="http://schemas.openxmlformats.org/drawingml/2006/main" xmlns:r="http://schemas.openxmlformats.org/officeDocument/2006/relationships" xmlns:p="http://schemas.openxmlformats.org/presentationml/2006/main">
  <p:tag name="AS_UNIQUEID" val="597"/>
</p:tagLst>
</file>

<file path=ppt/tags/tag842.xml><?xml version="1.0" encoding="utf-8"?>
<p:tagLst xmlns:a="http://schemas.openxmlformats.org/drawingml/2006/main" xmlns:r="http://schemas.openxmlformats.org/officeDocument/2006/relationships" xmlns:p="http://schemas.openxmlformats.org/presentationml/2006/main">
  <p:tag name="AS_UNIQUEID" val="598"/>
</p:tagLst>
</file>

<file path=ppt/tags/tag843.xml><?xml version="1.0" encoding="utf-8"?>
<p:tagLst xmlns:a="http://schemas.openxmlformats.org/drawingml/2006/main" xmlns:r="http://schemas.openxmlformats.org/officeDocument/2006/relationships" xmlns:p="http://schemas.openxmlformats.org/presentationml/2006/main">
  <p:tag name="AS_UNIQUEID" val="573"/>
</p:tagLst>
</file>

<file path=ppt/tags/tag844.xml><?xml version="1.0" encoding="utf-8"?>
<p:tagLst xmlns:a="http://schemas.openxmlformats.org/drawingml/2006/main" xmlns:r="http://schemas.openxmlformats.org/officeDocument/2006/relationships" xmlns:p="http://schemas.openxmlformats.org/presentationml/2006/main">
  <p:tag name="AS_UNIQUEID" val="574"/>
</p:tagLst>
</file>

<file path=ppt/tags/tag845.xml><?xml version="1.0" encoding="utf-8"?>
<p:tagLst xmlns:a="http://schemas.openxmlformats.org/drawingml/2006/main" xmlns:r="http://schemas.openxmlformats.org/officeDocument/2006/relationships" xmlns:p="http://schemas.openxmlformats.org/presentationml/2006/main">
  <p:tag name="AS_UNIQUEID" val="575"/>
</p:tagLst>
</file>

<file path=ppt/tags/tag846.xml><?xml version="1.0" encoding="utf-8"?>
<p:tagLst xmlns:a="http://schemas.openxmlformats.org/drawingml/2006/main" xmlns:r="http://schemas.openxmlformats.org/officeDocument/2006/relationships" xmlns:p="http://schemas.openxmlformats.org/presentationml/2006/main">
  <p:tag name="AS_UNIQUEID" val="604"/>
</p:tagLst>
</file>

<file path=ppt/tags/tag847.xml><?xml version="1.0" encoding="utf-8"?>
<p:tagLst xmlns:a="http://schemas.openxmlformats.org/drawingml/2006/main" xmlns:r="http://schemas.openxmlformats.org/officeDocument/2006/relationships" xmlns:p="http://schemas.openxmlformats.org/presentationml/2006/main">
  <p:tag name="AS_UNIQUEID" val="605"/>
</p:tagLst>
</file>

<file path=ppt/tags/tag848.xml><?xml version="1.0" encoding="utf-8"?>
<p:tagLst xmlns:a="http://schemas.openxmlformats.org/drawingml/2006/main" xmlns:r="http://schemas.openxmlformats.org/officeDocument/2006/relationships" xmlns:p="http://schemas.openxmlformats.org/presentationml/2006/main">
  <p:tag name="AS_UNIQUEID" val="606"/>
</p:tagLst>
</file>

<file path=ppt/tags/tag849.xml><?xml version="1.0" encoding="utf-8"?>
<p:tagLst xmlns:a="http://schemas.openxmlformats.org/drawingml/2006/main" xmlns:r="http://schemas.openxmlformats.org/officeDocument/2006/relationships" xmlns:p="http://schemas.openxmlformats.org/presentationml/2006/main">
  <p:tag name="AS_UNIQUEID" val="607"/>
</p:tagLst>
</file>

<file path=ppt/tags/tag85.xml><?xml version="1.0" encoding="utf-8"?>
<p:tagLst xmlns:a="http://schemas.openxmlformats.org/drawingml/2006/main" xmlns:r="http://schemas.openxmlformats.org/officeDocument/2006/relationships" xmlns:p="http://schemas.openxmlformats.org/presentationml/2006/main">
  <p:tag name="AS_UNIQUEID" val="951"/>
</p:tagLst>
</file>

<file path=ppt/tags/tag850.xml><?xml version="1.0" encoding="utf-8"?>
<p:tagLst xmlns:a="http://schemas.openxmlformats.org/drawingml/2006/main" xmlns:r="http://schemas.openxmlformats.org/officeDocument/2006/relationships" xmlns:p="http://schemas.openxmlformats.org/presentationml/2006/main">
  <p:tag name="AS_UNIQUEID" val="608"/>
</p:tagLst>
</file>

<file path=ppt/tags/tag851.xml><?xml version="1.0" encoding="utf-8"?>
<p:tagLst xmlns:a="http://schemas.openxmlformats.org/drawingml/2006/main" xmlns:r="http://schemas.openxmlformats.org/officeDocument/2006/relationships" xmlns:p="http://schemas.openxmlformats.org/presentationml/2006/main">
  <p:tag name="AS_UNIQUEID" val="609"/>
</p:tagLst>
</file>

<file path=ppt/tags/tag852.xml><?xml version="1.0" encoding="utf-8"?>
<p:tagLst xmlns:a="http://schemas.openxmlformats.org/drawingml/2006/main" xmlns:r="http://schemas.openxmlformats.org/officeDocument/2006/relationships" xmlns:p="http://schemas.openxmlformats.org/presentationml/2006/main">
  <p:tag name="AS_UNIQUEID" val="600"/>
</p:tagLst>
</file>

<file path=ppt/tags/tag853.xml><?xml version="1.0" encoding="utf-8"?>
<p:tagLst xmlns:a="http://schemas.openxmlformats.org/drawingml/2006/main" xmlns:r="http://schemas.openxmlformats.org/officeDocument/2006/relationships" xmlns:p="http://schemas.openxmlformats.org/presentationml/2006/main">
  <p:tag name="AS_UNIQUEID" val="601"/>
</p:tagLst>
</file>

<file path=ppt/tags/tag854.xml><?xml version="1.0" encoding="utf-8"?>
<p:tagLst xmlns:a="http://schemas.openxmlformats.org/drawingml/2006/main" xmlns:r="http://schemas.openxmlformats.org/officeDocument/2006/relationships" xmlns:p="http://schemas.openxmlformats.org/presentationml/2006/main">
  <p:tag name="AS_UNIQUEID" val="602"/>
</p:tagLst>
</file>

<file path=ppt/tags/tag855.xml><?xml version="1.0" encoding="utf-8"?>
<p:tagLst xmlns:a="http://schemas.openxmlformats.org/drawingml/2006/main" xmlns:r="http://schemas.openxmlformats.org/officeDocument/2006/relationships" xmlns:p="http://schemas.openxmlformats.org/presentationml/2006/main">
  <p:tag name="AS_UNIQUEID" val="615"/>
</p:tagLst>
</file>

<file path=ppt/tags/tag856.xml><?xml version="1.0" encoding="utf-8"?>
<p:tagLst xmlns:a="http://schemas.openxmlformats.org/drawingml/2006/main" xmlns:r="http://schemas.openxmlformats.org/officeDocument/2006/relationships" xmlns:p="http://schemas.openxmlformats.org/presentationml/2006/main">
  <p:tag name="AS_UNIQUEID" val="616"/>
</p:tagLst>
</file>

<file path=ppt/tags/tag857.xml><?xml version="1.0" encoding="utf-8"?>
<p:tagLst xmlns:a="http://schemas.openxmlformats.org/drawingml/2006/main" xmlns:r="http://schemas.openxmlformats.org/officeDocument/2006/relationships" xmlns:p="http://schemas.openxmlformats.org/presentationml/2006/main">
  <p:tag name="AS_UNIQUEID" val="617"/>
</p:tagLst>
</file>

<file path=ppt/tags/tag858.xml><?xml version="1.0" encoding="utf-8"?>
<p:tagLst xmlns:a="http://schemas.openxmlformats.org/drawingml/2006/main" xmlns:r="http://schemas.openxmlformats.org/officeDocument/2006/relationships" xmlns:p="http://schemas.openxmlformats.org/presentationml/2006/main">
  <p:tag name="AS_UNIQUEID" val="618"/>
</p:tagLst>
</file>

<file path=ppt/tags/tag859.xml><?xml version="1.0" encoding="utf-8"?>
<p:tagLst xmlns:a="http://schemas.openxmlformats.org/drawingml/2006/main" xmlns:r="http://schemas.openxmlformats.org/officeDocument/2006/relationships" xmlns:p="http://schemas.openxmlformats.org/presentationml/2006/main">
  <p:tag name="AS_UNIQUEID" val="619"/>
</p:tagLst>
</file>

<file path=ppt/tags/tag86.xml><?xml version="1.0" encoding="utf-8"?>
<p:tagLst xmlns:a="http://schemas.openxmlformats.org/drawingml/2006/main" xmlns:r="http://schemas.openxmlformats.org/officeDocument/2006/relationships" xmlns:p="http://schemas.openxmlformats.org/presentationml/2006/main">
  <p:tag name="AS_UNIQUEID" val="952"/>
</p:tagLst>
</file>

<file path=ppt/tags/tag860.xml><?xml version="1.0" encoding="utf-8"?>
<p:tagLst xmlns:a="http://schemas.openxmlformats.org/drawingml/2006/main" xmlns:r="http://schemas.openxmlformats.org/officeDocument/2006/relationships" xmlns:p="http://schemas.openxmlformats.org/presentationml/2006/main">
  <p:tag name="AS_UNIQUEID" val="620"/>
</p:tagLst>
</file>

<file path=ppt/tags/tag861.xml><?xml version="1.0" encoding="utf-8"?>
<p:tagLst xmlns:a="http://schemas.openxmlformats.org/drawingml/2006/main" xmlns:r="http://schemas.openxmlformats.org/officeDocument/2006/relationships" xmlns:p="http://schemas.openxmlformats.org/presentationml/2006/main">
  <p:tag name="AS_UNIQUEID" val="621"/>
</p:tagLst>
</file>

<file path=ppt/tags/tag862.xml><?xml version="1.0" encoding="utf-8"?>
<p:tagLst xmlns:a="http://schemas.openxmlformats.org/drawingml/2006/main" xmlns:r="http://schemas.openxmlformats.org/officeDocument/2006/relationships" xmlns:p="http://schemas.openxmlformats.org/presentationml/2006/main">
  <p:tag name="AS_UNIQUEID" val="622"/>
</p:tagLst>
</file>

<file path=ppt/tags/tag863.xml><?xml version="1.0" encoding="utf-8"?>
<p:tagLst xmlns:a="http://schemas.openxmlformats.org/drawingml/2006/main" xmlns:r="http://schemas.openxmlformats.org/officeDocument/2006/relationships" xmlns:p="http://schemas.openxmlformats.org/presentationml/2006/main">
  <p:tag name="AS_UNIQUEID" val="623"/>
</p:tagLst>
</file>

<file path=ppt/tags/tag864.xml><?xml version="1.0" encoding="utf-8"?>
<p:tagLst xmlns:a="http://schemas.openxmlformats.org/drawingml/2006/main" xmlns:r="http://schemas.openxmlformats.org/officeDocument/2006/relationships" xmlns:p="http://schemas.openxmlformats.org/presentationml/2006/main">
  <p:tag name="AS_UNIQUEID" val="611"/>
</p:tagLst>
</file>

<file path=ppt/tags/tag865.xml><?xml version="1.0" encoding="utf-8"?>
<p:tagLst xmlns:a="http://schemas.openxmlformats.org/drawingml/2006/main" xmlns:r="http://schemas.openxmlformats.org/officeDocument/2006/relationships" xmlns:p="http://schemas.openxmlformats.org/presentationml/2006/main">
  <p:tag name="AS_UNIQUEID" val="612"/>
</p:tagLst>
</file>

<file path=ppt/tags/tag866.xml><?xml version="1.0" encoding="utf-8"?>
<p:tagLst xmlns:a="http://schemas.openxmlformats.org/drawingml/2006/main" xmlns:r="http://schemas.openxmlformats.org/officeDocument/2006/relationships" xmlns:p="http://schemas.openxmlformats.org/presentationml/2006/main">
  <p:tag name="AS_UNIQUEID" val="613"/>
</p:tagLst>
</file>

<file path=ppt/tags/tag867.xml><?xml version="1.0" encoding="utf-8"?>
<p:tagLst xmlns:a="http://schemas.openxmlformats.org/drawingml/2006/main" xmlns:r="http://schemas.openxmlformats.org/officeDocument/2006/relationships" xmlns:p="http://schemas.openxmlformats.org/presentationml/2006/main">
  <p:tag name="AS_UNIQUEID" val="629"/>
</p:tagLst>
</file>

<file path=ppt/tags/tag868.xml><?xml version="1.0" encoding="utf-8"?>
<p:tagLst xmlns:a="http://schemas.openxmlformats.org/drawingml/2006/main" xmlns:r="http://schemas.openxmlformats.org/officeDocument/2006/relationships" xmlns:p="http://schemas.openxmlformats.org/presentationml/2006/main">
  <p:tag name="AS_UNIQUEID" val="630"/>
</p:tagLst>
</file>

<file path=ppt/tags/tag869.xml><?xml version="1.0" encoding="utf-8"?>
<p:tagLst xmlns:a="http://schemas.openxmlformats.org/drawingml/2006/main" xmlns:r="http://schemas.openxmlformats.org/officeDocument/2006/relationships" xmlns:p="http://schemas.openxmlformats.org/presentationml/2006/main">
  <p:tag name="AS_UNIQUEID" val="631"/>
</p:tagLst>
</file>

<file path=ppt/tags/tag87.xml><?xml version="1.0" encoding="utf-8"?>
<p:tagLst xmlns:a="http://schemas.openxmlformats.org/drawingml/2006/main" xmlns:r="http://schemas.openxmlformats.org/officeDocument/2006/relationships" xmlns:p="http://schemas.openxmlformats.org/presentationml/2006/main">
  <p:tag name="AS_UNIQUEID" val="953"/>
</p:tagLst>
</file>

<file path=ppt/tags/tag870.xml><?xml version="1.0" encoding="utf-8"?>
<p:tagLst xmlns:a="http://schemas.openxmlformats.org/drawingml/2006/main" xmlns:r="http://schemas.openxmlformats.org/officeDocument/2006/relationships" xmlns:p="http://schemas.openxmlformats.org/presentationml/2006/main">
  <p:tag name="AS_UNIQUEID" val="632"/>
</p:tagLst>
</file>

<file path=ppt/tags/tag871.xml><?xml version="1.0" encoding="utf-8"?>
<p:tagLst xmlns:a="http://schemas.openxmlformats.org/drawingml/2006/main" xmlns:r="http://schemas.openxmlformats.org/officeDocument/2006/relationships" xmlns:p="http://schemas.openxmlformats.org/presentationml/2006/main">
  <p:tag name="AS_UNIQUEID" val="633"/>
</p:tagLst>
</file>

<file path=ppt/tags/tag872.xml><?xml version="1.0" encoding="utf-8"?>
<p:tagLst xmlns:a="http://schemas.openxmlformats.org/drawingml/2006/main" xmlns:r="http://schemas.openxmlformats.org/officeDocument/2006/relationships" xmlns:p="http://schemas.openxmlformats.org/presentationml/2006/main">
  <p:tag name="AS_UNIQUEID" val="634"/>
</p:tagLst>
</file>

<file path=ppt/tags/tag873.xml><?xml version="1.0" encoding="utf-8"?>
<p:tagLst xmlns:a="http://schemas.openxmlformats.org/drawingml/2006/main" xmlns:r="http://schemas.openxmlformats.org/officeDocument/2006/relationships" xmlns:p="http://schemas.openxmlformats.org/presentationml/2006/main">
  <p:tag name="AS_UNIQUEID" val="635"/>
</p:tagLst>
</file>

<file path=ppt/tags/tag874.xml><?xml version="1.0" encoding="utf-8"?>
<p:tagLst xmlns:a="http://schemas.openxmlformats.org/drawingml/2006/main" xmlns:r="http://schemas.openxmlformats.org/officeDocument/2006/relationships" xmlns:p="http://schemas.openxmlformats.org/presentationml/2006/main">
  <p:tag name="AS_UNIQUEID" val="636"/>
</p:tagLst>
</file>

<file path=ppt/tags/tag875.xml><?xml version="1.0" encoding="utf-8"?>
<p:tagLst xmlns:a="http://schemas.openxmlformats.org/drawingml/2006/main" xmlns:r="http://schemas.openxmlformats.org/officeDocument/2006/relationships" xmlns:p="http://schemas.openxmlformats.org/presentationml/2006/main">
  <p:tag name="AS_UNIQUEID" val="637"/>
</p:tagLst>
</file>

<file path=ppt/tags/tag876.xml><?xml version="1.0" encoding="utf-8"?>
<p:tagLst xmlns:a="http://schemas.openxmlformats.org/drawingml/2006/main" xmlns:r="http://schemas.openxmlformats.org/officeDocument/2006/relationships" xmlns:p="http://schemas.openxmlformats.org/presentationml/2006/main">
  <p:tag name="AS_UNIQUEID" val="625"/>
</p:tagLst>
</file>

<file path=ppt/tags/tag877.xml><?xml version="1.0" encoding="utf-8"?>
<p:tagLst xmlns:a="http://schemas.openxmlformats.org/drawingml/2006/main" xmlns:r="http://schemas.openxmlformats.org/officeDocument/2006/relationships" xmlns:p="http://schemas.openxmlformats.org/presentationml/2006/main">
  <p:tag name="AS_UNIQUEID" val="626"/>
</p:tagLst>
</file>

<file path=ppt/tags/tag878.xml><?xml version="1.0" encoding="utf-8"?>
<p:tagLst xmlns:a="http://schemas.openxmlformats.org/drawingml/2006/main" xmlns:r="http://schemas.openxmlformats.org/officeDocument/2006/relationships" xmlns:p="http://schemas.openxmlformats.org/presentationml/2006/main">
  <p:tag name="AS_UNIQUEID" val="627"/>
</p:tagLst>
</file>

<file path=ppt/tags/tag879.xml><?xml version="1.0" encoding="utf-8"?>
<p:tagLst xmlns:a="http://schemas.openxmlformats.org/drawingml/2006/main" xmlns:r="http://schemas.openxmlformats.org/officeDocument/2006/relationships" xmlns:p="http://schemas.openxmlformats.org/presentationml/2006/main">
  <p:tag name="AS_UNIQUEID" val="643"/>
</p:tagLst>
</file>

<file path=ppt/tags/tag88.xml><?xml version="1.0" encoding="utf-8"?>
<p:tagLst xmlns:a="http://schemas.openxmlformats.org/drawingml/2006/main" xmlns:r="http://schemas.openxmlformats.org/officeDocument/2006/relationships" xmlns:p="http://schemas.openxmlformats.org/presentationml/2006/main">
  <p:tag name="AS_UNIQUEID" val="954"/>
</p:tagLst>
</file>

<file path=ppt/tags/tag880.xml><?xml version="1.0" encoding="utf-8"?>
<p:tagLst xmlns:a="http://schemas.openxmlformats.org/drawingml/2006/main" xmlns:r="http://schemas.openxmlformats.org/officeDocument/2006/relationships" xmlns:p="http://schemas.openxmlformats.org/presentationml/2006/main">
  <p:tag name="AS_UNIQUEID" val="644"/>
</p:tagLst>
</file>

<file path=ppt/tags/tag881.xml><?xml version="1.0" encoding="utf-8"?>
<p:tagLst xmlns:a="http://schemas.openxmlformats.org/drawingml/2006/main" xmlns:r="http://schemas.openxmlformats.org/officeDocument/2006/relationships" xmlns:p="http://schemas.openxmlformats.org/presentationml/2006/main">
  <p:tag name="AS_UNIQUEID" val="645"/>
</p:tagLst>
</file>

<file path=ppt/tags/tag882.xml><?xml version="1.0" encoding="utf-8"?>
<p:tagLst xmlns:a="http://schemas.openxmlformats.org/drawingml/2006/main" xmlns:r="http://schemas.openxmlformats.org/officeDocument/2006/relationships" xmlns:p="http://schemas.openxmlformats.org/presentationml/2006/main">
  <p:tag name="AS_UNIQUEID" val="646"/>
</p:tagLst>
</file>

<file path=ppt/tags/tag883.xml><?xml version="1.0" encoding="utf-8"?>
<p:tagLst xmlns:a="http://schemas.openxmlformats.org/drawingml/2006/main" xmlns:r="http://schemas.openxmlformats.org/officeDocument/2006/relationships" xmlns:p="http://schemas.openxmlformats.org/presentationml/2006/main">
  <p:tag name="AS_UNIQUEID" val="647"/>
</p:tagLst>
</file>

<file path=ppt/tags/tag884.xml><?xml version="1.0" encoding="utf-8"?>
<p:tagLst xmlns:a="http://schemas.openxmlformats.org/drawingml/2006/main" xmlns:r="http://schemas.openxmlformats.org/officeDocument/2006/relationships" xmlns:p="http://schemas.openxmlformats.org/presentationml/2006/main">
  <p:tag name="AS_UNIQUEID" val="648"/>
</p:tagLst>
</file>

<file path=ppt/tags/tag885.xml><?xml version="1.0" encoding="utf-8"?>
<p:tagLst xmlns:a="http://schemas.openxmlformats.org/drawingml/2006/main" xmlns:r="http://schemas.openxmlformats.org/officeDocument/2006/relationships" xmlns:p="http://schemas.openxmlformats.org/presentationml/2006/main">
  <p:tag name="AS_UNIQUEID" val="649"/>
</p:tagLst>
</file>

<file path=ppt/tags/tag886.xml><?xml version="1.0" encoding="utf-8"?>
<p:tagLst xmlns:a="http://schemas.openxmlformats.org/drawingml/2006/main" xmlns:r="http://schemas.openxmlformats.org/officeDocument/2006/relationships" xmlns:p="http://schemas.openxmlformats.org/presentationml/2006/main">
  <p:tag name="AS_UNIQUEID" val="650"/>
</p:tagLst>
</file>

<file path=ppt/tags/tag887.xml><?xml version="1.0" encoding="utf-8"?>
<p:tagLst xmlns:a="http://schemas.openxmlformats.org/drawingml/2006/main" xmlns:r="http://schemas.openxmlformats.org/officeDocument/2006/relationships" xmlns:p="http://schemas.openxmlformats.org/presentationml/2006/main">
  <p:tag name="AS_UNIQUEID" val="651"/>
</p:tagLst>
</file>

<file path=ppt/tags/tag888.xml><?xml version="1.0" encoding="utf-8"?>
<p:tagLst xmlns:a="http://schemas.openxmlformats.org/drawingml/2006/main" xmlns:r="http://schemas.openxmlformats.org/officeDocument/2006/relationships" xmlns:p="http://schemas.openxmlformats.org/presentationml/2006/main">
  <p:tag name="AS_UNIQUEID" val="639"/>
</p:tagLst>
</file>

<file path=ppt/tags/tag889.xml><?xml version="1.0" encoding="utf-8"?>
<p:tagLst xmlns:a="http://schemas.openxmlformats.org/drawingml/2006/main" xmlns:r="http://schemas.openxmlformats.org/officeDocument/2006/relationships" xmlns:p="http://schemas.openxmlformats.org/presentationml/2006/main">
  <p:tag name="AS_UNIQUEID" val="640"/>
</p:tagLst>
</file>

<file path=ppt/tags/tag89.xml><?xml version="1.0" encoding="utf-8"?>
<p:tagLst xmlns:a="http://schemas.openxmlformats.org/drawingml/2006/main" xmlns:r="http://schemas.openxmlformats.org/officeDocument/2006/relationships" xmlns:p="http://schemas.openxmlformats.org/presentationml/2006/main">
  <p:tag name="AS_UNIQUEID" val="955"/>
</p:tagLst>
</file>

<file path=ppt/tags/tag890.xml><?xml version="1.0" encoding="utf-8"?>
<p:tagLst xmlns:a="http://schemas.openxmlformats.org/drawingml/2006/main" xmlns:r="http://schemas.openxmlformats.org/officeDocument/2006/relationships" xmlns:p="http://schemas.openxmlformats.org/presentationml/2006/main">
  <p:tag name="AS_UNIQUEID" val="641"/>
</p:tagLst>
</file>

<file path=ppt/tags/tag891.xml><?xml version="1.0" encoding="utf-8"?>
<p:tagLst xmlns:a="http://schemas.openxmlformats.org/drawingml/2006/main" xmlns:r="http://schemas.openxmlformats.org/officeDocument/2006/relationships" xmlns:p="http://schemas.openxmlformats.org/presentationml/2006/main">
  <p:tag name="AS_UNIQUEID" val="657"/>
</p:tagLst>
</file>

<file path=ppt/tags/tag892.xml><?xml version="1.0" encoding="utf-8"?>
<p:tagLst xmlns:a="http://schemas.openxmlformats.org/drawingml/2006/main" xmlns:r="http://schemas.openxmlformats.org/officeDocument/2006/relationships" xmlns:p="http://schemas.openxmlformats.org/presentationml/2006/main">
  <p:tag name="AS_UNIQUEID" val="658"/>
</p:tagLst>
</file>

<file path=ppt/tags/tag893.xml><?xml version="1.0" encoding="utf-8"?>
<p:tagLst xmlns:a="http://schemas.openxmlformats.org/drawingml/2006/main" xmlns:r="http://schemas.openxmlformats.org/officeDocument/2006/relationships" xmlns:p="http://schemas.openxmlformats.org/presentationml/2006/main">
  <p:tag name="AS_UNIQUEID" val="659"/>
</p:tagLst>
</file>

<file path=ppt/tags/tag894.xml><?xml version="1.0" encoding="utf-8"?>
<p:tagLst xmlns:a="http://schemas.openxmlformats.org/drawingml/2006/main" xmlns:r="http://schemas.openxmlformats.org/officeDocument/2006/relationships" xmlns:p="http://schemas.openxmlformats.org/presentationml/2006/main">
  <p:tag name="AS_UNIQUEID" val="660"/>
</p:tagLst>
</file>

<file path=ppt/tags/tag895.xml><?xml version="1.0" encoding="utf-8"?>
<p:tagLst xmlns:a="http://schemas.openxmlformats.org/drawingml/2006/main" xmlns:r="http://schemas.openxmlformats.org/officeDocument/2006/relationships" xmlns:p="http://schemas.openxmlformats.org/presentationml/2006/main">
  <p:tag name="AS_UNIQUEID" val="661"/>
</p:tagLst>
</file>

<file path=ppt/tags/tag896.xml><?xml version="1.0" encoding="utf-8"?>
<p:tagLst xmlns:a="http://schemas.openxmlformats.org/drawingml/2006/main" xmlns:r="http://schemas.openxmlformats.org/officeDocument/2006/relationships" xmlns:p="http://schemas.openxmlformats.org/presentationml/2006/main">
  <p:tag name="AS_UNIQUEID" val="662"/>
</p:tagLst>
</file>

<file path=ppt/tags/tag897.xml><?xml version="1.0" encoding="utf-8"?>
<p:tagLst xmlns:a="http://schemas.openxmlformats.org/drawingml/2006/main" xmlns:r="http://schemas.openxmlformats.org/officeDocument/2006/relationships" xmlns:p="http://schemas.openxmlformats.org/presentationml/2006/main">
  <p:tag name="AS_UNIQUEID" val="663"/>
</p:tagLst>
</file>

<file path=ppt/tags/tag898.xml><?xml version="1.0" encoding="utf-8"?>
<p:tagLst xmlns:a="http://schemas.openxmlformats.org/drawingml/2006/main" xmlns:r="http://schemas.openxmlformats.org/officeDocument/2006/relationships" xmlns:p="http://schemas.openxmlformats.org/presentationml/2006/main">
  <p:tag name="AS_UNIQUEID" val="664"/>
</p:tagLst>
</file>

<file path=ppt/tags/tag899.xml><?xml version="1.0" encoding="utf-8"?>
<p:tagLst xmlns:a="http://schemas.openxmlformats.org/drawingml/2006/main" xmlns:r="http://schemas.openxmlformats.org/officeDocument/2006/relationships" xmlns:p="http://schemas.openxmlformats.org/presentationml/2006/main">
  <p:tag name="AS_UNIQUEID" val="665"/>
</p:tagLst>
</file>

<file path=ppt/tags/tag9.xml><?xml version="1.0" encoding="utf-8"?>
<p:tagLst xmlns:a="http://schemas.openxmlformats.org/drawingml/2006/main" xmlns:r="http://schemas.openxmlformats.org/officeDocument/2006/relationships" xmlns:p="http://schemas.openxmlformats.org/presentationml/2006/main">
  <p:tag name="AS_UNIQUEID" val="849"/>
</p:tagLst>
</file>

<file path=ppt/tags/tag90.xml><?xml version="1.0" encoding="utf-8"?>
<p:tagLst xmlns:a="http://schemas.openxmlformats.org/drawingml/2006/main" xmlns:r="http://schemas.openxmlformats.org/officeDocument/2006/relationships" xmlns:p="http://schemas.openxmlformats.org/presentationml/2006/main">
  <p:tag name="AS_UNIQUEID" val="956"/>
</p:tagLst>
</file>

<file path=ppt/tags/tag900.xml><?xml version="1.0" encoding="utf-8"?>
<p:tagLst xmlns:a="http://schemas.openxmlformats.org/drawingml/2006/main" xmlns:r="http://schemas.openxmlformats.org/officeDocument/2006/relationships" xmlns:p="http://schemas.openxmlformats.org/presentationml/2006/main">
  <p:tag name="AS_UNIQUEID" val="653"/>
</p:tagLst>
</file>

<file path=ppt/tags/tag901.xml><?xml version="1.0" encoding="utf-8"?>
<p:tagLst xmlns:a="http://schemas.openxmlformats.org/drawingml/2006/main" xmlns:r="http://schemas.openxmlformats.org/officeDocument/2006/relationships" xmlns:p="http://schemas.openxmlformats.org/presentationml/2006/main">
  <p:tag name="AS_UNIQUEID" val="654"/>
</p:tagLst>
</file>

<file path=ppt/tags/tag902.xml><?xml version="1.0" encoding="utf-8"?>
<p:tagLst xmlns:a="http://schemas.openxmlformats.org/drawingml/2006/main" xmlns:r="http://schemas.openxmlformats.org/officeDocument/2006/relationships" xmlns:p="http://schemas.openxmlformats.org/presentationml/2006/main">
  <p:tag name="AS_UNIQUEID" val="655"/>
</p:tagLst>
</file>

<file path=ppt/tags/tag903.xml><?xml version="1.0" encoding="utf-8"?>
<p:tagLst xmlns:a="http://schemas.openxmlformats.org/drawingml/2006/main" xmlns:r="http://schemas.openxmlformats.org/officeDocument/2006/relationships" xmlns:p="http://schemas.openxmlformats.org/presentationml/2006/main">
  <p:tag name="AS_UNIQUEID" val="671"/>
</p:tagLst>
</file>

<file path=ppt/tags/tag904.xml><?xml version="1.0" encoding="utf-8"?>
<p:tagLst xmlns:a="http://schemas.openxmlformats.org/drawingml/2006/main" xmlns:r="http://schemas.openxmlformats.org/officeDocument/2006/relationships" xmlns:p="http://schemas.openxmlformats.org/presentationml/2006/main">
  <p:tag name="AS_UNIQUEID" val="672"/>
</p:tagLst>
</file>

<file path=ppt/tags/tag905.xml><?xml version="1.0" encoding="utf-8"?>
<p:tagLst xmlns:a="http://schemas.openxmlformats.org/drawingml/2006/main" xmlns:r="http://schemas.openxmlformats.org/officeDocument/2006/relationships" xmlns:p="http://schemas.openxmlformats.org/presentationml/2006/main">
  <p:tag name="AS_UNIQUEID" val="673"/>
</p:tagLst>
</file>

<file path=ppt/tags/tag906.xml><?xml version="1.0" encoding="utf-8"?>
<p:tagLst xmlns:a="http://schemas.openxmlformats.org/drawingml/2006/main" xmlns:r="http://schemas.openxmlformats.org/officeDocument/2006/relationships" xmlns:p="http://schemas.openxmlformats.org/presentationml/2006/main">
  <p:tag name="AS_UNIQUEID" val="674"/>
</p:tagLst>
</file>

<file path=ppt/tags/tag907.xml><?xml version="1.0" encoding="utf-8"?>
<p:tagLst xmlns:a="http://schemas.openxmlformats.org/drawingml/2006/main" xmlns:r="http://schemas.openxmlformats.org/officeDocument/2006/relationships" xmlns:p="http://schemas.openxmlformats.org/presentationml/2006/main">
  <p:tag name="AS_UNIQUEID" val="675"/>
</p:tagLst>
</file>

<file path=ppt/tags/tag908.xml><?xml version="1.0" encoding="utf-8"?>
<p:tagLst xmlns:a="http://schemas.openxmlformats.org/drawingml/2006/main" xmlns:r="http://schemas.openxmlformats.org/officeDocument/2006/relationships" xmlns:p="http://schemas.openxmlformats.org/presentationml/2006/main">
  <p:tag name="AS_UNIQUEID" val="676"/>
</p:tagLst>
</file>

<file path=ppt/tags/tag909.xml><?xml version="1.0" encoding="utf-8"?>
<p:tagLst xmlns:a="http://schemas.openxmlformats.org/drawingml/2006/main" xmlns:r="http://schemas.openxmlformats.org/officeDocument/2006/relationships" xmlns:p="http://schemas.openxmlformats.org/presentationml/2006/main">
  <p:tag name="AS_UNIQUEID" val="677"/>
</p:tagLst>
</file>

<file path=ppt/tags/tag91.xml><?xml version="1.0" encoding="utf-8"?>
<p:tagLst xmlns:a="http://schemas.openxmlformats.org/drawingml/2006/main" xmlns:r="http://schemas.openxmlformats.org/officeDocument/2006/relationships" xmlns:p="http://schemas.openxmlformats.org/presentationml/2006/main">
  <p:tag name="AS_UNIQUEID" val="957"/>
</p:tagLst>
</file>

<file path=ppt/tags/tag910.xml><?xml version="1.0" encoding="utf-8"?>
<p:tagLst xmlns:a="http://schemas.openxmlformats.org/drawingml/2006/main" xmlns:r="http://schemas.openxmlformats.org/officeDocument/2006/relationships" xmlns:p="http://schemas.openxmlformats.org/presentationml/2006/main">
  <p:tag name="AS_UNIQUEID" val="667"/>
</p:tagLst>
</file>

<file path=ppt/tags/tag911.xml><?xml version="1.0" encoding="utf-8"?>
<p:tagLst xmlns:a="http://schemas.openxmlformats.org/drawingml/2006/main" xmlns:r="http://schemas.openxmlformats.org/officeDocument/2006/relationships" xmlns:p="http://schemas.openxmlformats.org/presentationml/2006/main">
  <p:tag name="AS_UNIQUEID" val="668"/>
</p:tagLst>
</file>

<file path=ppt/tags/tag912.xml><?xml version="1.0" encoding="utf-8"?>
<p:tagLst xmlns:a="http://schemas.openxmlformats.org/drawingml/2006/main" xmlns:r="http://schemas.openxmlformats.org/officeDocument/2006/relationships" xmlns:p="http://schemas.openxmlformats.org/presentationml/2006/main">
  <p:tag name="AS_UNIQUEID" val="669"/>
</p:tagLst>
</file>

<file path=ppt/tags/tag913.xml><?xml version="1.0" encoding="utf-8"?>
<p:tagLst xmlns:a="http://schemas.openxmlformats.org/drawingml/2006/main" xmlns:r="http://schemas.openxmlformats.org/officeDocument/2006/relationships" xmlns:p="http://schemas.openxmlformats.org/presentationml/2006/main">
  <p:tag name="AS_UNIQUEID" val="679"/>
</p:tagLst>
</file>

<file path=ppt/tags/tag914.xml><?xml version="1.0" encoding="utf-8"?>
<p:tagLst xmlns:a="http://schemas.openxmlformats.org/drawingml/2006/main" xmlns:r="http://schemas.openxmlformats.org/officeDocument/2006/relationships" xmlns:p="http://schemas.openxmlformats.org/presentationml/2006/main">
  <p:tag name="AS_UNIQUEID" val="680"/>
</p:tagLst>
</file>

<file path=ppt/tags/tag915.xml><?xml version="1.0" encoding="utf-8"?>
<p:tagLst xmlns:a="http://schemas.openxmlformats.org/drawingml/2006/main" xmlns:r="http://schemas.openxmlformats.org/officeDocument/2006/relationships" xmlns:p="http://schemas.openxmlformats.org/presentationml/2006/main">
  <p:tag name="AS_UNIQUEID" val="681"/>
</p:tagLst>
</file>

<file path=ppt/tags/tag916.xml><?xml version="1.0" encoding="utf-8"?>
<p:tagLst xmlns:a="http://schemas.openxmlformats.org/drawingml/2006/main" xmlns:r="http://schemas.openxmlformats.org/officeDocument/2006/relationships" xmlns:p="http://schemas.openxmlformats.org/presentationml/2006/main">
  <p:tag name="AS_UNIQUEID" val="685"/>
</p:tagLst>
</file>

<file path=ppt/tags/tag917.xml><?xml version="1.0" encoding="utf-8"?>
<p:tagLst xmlns:a="http://schemas.openxmlformats.org/drawingml/2006/main" xmlns:r="http://schemas.openxmlformats.org/officeDocument/2006/relationships" xmlns:p="http://schemas.openxmlformats.org/presentationml/2006/main">
  <p:tag name="AS_UNIQUEID" val="682"/>
</p:tagLst>
</file>

<file path=ppt/tags/tag918.xml><?xml version="1.0" encoding="utf-8"?>
<p:tagLst xmlns:a="http://schemas.openxmlformats.org/drawingml/2006/main" xmlns:r="http://schemas.openxmlformats.org/officeDocument/2006/relationships" xmlns:p="http://schemas.openxmlformats.org/presentationml/2006/main">
  <p:tag name="AS_UNIQUEID" val="683"/>
</p:tagLst>
</file>

<file path=ppt/tags/tag919.xml><?xml version="1.0" encoding="utf-8"?>
<p:tagLst xmlns:a="http://schemas.openxmlformats.org/drawingml/2006/main" xmlns:r="http://schemas.openxmlformats.org/officeDocument/2006/relationships" xmlns:p="http://schemas.openxmlformats.org/presentationml/2006/main">
  <p:tag name="AS_UNIQUEID" val="684"/>
</p:tagLst>
</file>

<file path=ppt/tags/tag92.xml><?xml version="1.0" encoding="utf-8"?>
<p:tagLst xmlns:a="http://schemas.openxmlformats.org/drawingml/2006/main" xmlns:r="http://schemas.openxmlformats.org/officeDocument/2006/relationships" xmlns:p="http://schemas.openxmlformats.org/presentationml/2006/main">
  <p:tag name="AS_UNIQUEID" val="947"/>
</p:tagLst>
</file>

<file path=ppt/tags/tag920.xml><?xml version="1.0" encoding="utf-8"?>
<p:tagLst xmlns:a="http://schemas.openxmlformats.org/drawingml/2006/main" xmlns:r="http://schemas.openxmlformats.org/officeDocument/2006/relationships" xmlns:p="http://schemas.openxmlformats.org/presentationml/2006/main">
  <p:tag name="AS_UNIQUEID" val="687"/>
</p:tagLst>
</file>

<file path=ppt/tags/tag921.xml><?xml version="1.0" encoding="utf-8"?>
<p:tagLst xmlns:a="http://schemas.openxmlformats.org/drawingml/2006/main" xmlns:r="http://schemas.openxmlformats.org/officeDocument/2006/relationships" xmlns:p="http://schemas.openxmlformats.org/presentationml/2006/main">
  <p:tag name="AS_UNIQUEID" val="688"/>
</p:tagLst>
</file>

<file path=ppt/tags/tag922.xml><?xml version="1.0" encoding="utf-8"?>
<p:tagLst xmlns:a="http://schemas.openxmlformats.org/drawingml/2006/main" xmlns:r="http://schemas.openxmlformats.org/officeDocument/2006/relationships" xmlns:p="http://schemas.openxmlformats.org/presentationml/2006/main">
  <p:tag name="AS_UNIQUEID" val="689"/>
</p:tagLst>
</file>

<file path=ppt/tags/tag923.xml><?xml version="1.0" encoding="utf-8"?>
<p:tagLst xmlns:a="http://schemas.openxmlformats.org/drawingml/2006/main" xmlns:r="http://schemas.openxmlformats.org/officeDocument/2006/relationships" xmlns:p="http://schemas.openxmlformats.org/presentationml/2006/main">
  <p:tag name="AS_UNIQUEID" val="690"/>
</p:tagLst>
</file>

<file path=ppt/tags/tag924.xml><?xml version="1.0" encoding="utf-8"?>
<p:tagLst xmlns:a="http://schemas.openxmlformats.org/drawingml/2006/main" xmlns:r="http://schemas.openxmlformats.org/officeDocument/2006/relationships" xmlns:p="http://schemas.openxmlformats.org/presentationml/2006/main">
  <p:tag name="AS_UNIQUEID" val="691"/>
</p:tagLst>
</file>

<file path=ppt/tags/tag925.xml><?xml version="1.0" encoding="utf-8"?>
<p:tagLst xmlns:a="http://schemas.openxmlformats.org/drawingml/2006/main" xmlns:r="http://schemas.openxmlformats.org/officeDocument/2006/relationships" xmlns:p="http://schemas.openxmlformats.org/presentationml/2006/main">
  <p:tag name="AS_UNIQUEID" val="692"/>
</p:tagLst>
</file>

<file path=ppt/tags/tag926.xml><?xml version="1.0" encoding="utf-8"?>
<p:tagLst xmlns:a="http://schemas.openxmlformats.org/drawingml/2006/main" xmlns:r="http://schemas.openxmlformats.org/officeDocument/2006/relationships" xmlns:p="http://schemas.openxmlformats.org/presentationml/2006/main">
  <p:tag name="AS_UNIQUEID" val="693"/>
</p:tagLst>
</file>

<file path=ppt/tags/tag927.xml><?xml version="1.0" encoding="utf-8"?>
<p:tagLst xmlns:a="http://schemas.openxmlformats.org/drawingml/2006/main" xmlns:r="http://schemas.openxmlformats.org/officeDocument/2006/relationships" xmlns:p="http://schemas.openxmlformats.org/presentationml/2006/main">
  <p:tag name="AS_UNIQUEID" val="694"/>
</p:tagLst>
</file>

<file path=ppt/tags/tag928.xml><?xml version="1.0" encoding="utf-8"?>
<p:tagLst xmlns:a="http://schemas.openxmlformats.org/drawingml/2006/main" xmlns:r="http://schemas.openxmlformats.org/officeDocument/2006/relationships" xmlns:p="http://schemas.openxmlformats.org/presentationml/2006/main">
  <p:tag name="AS_UNIQUEID" val="695"/>
</p:tagLst>
</file>

<file path=ppt/tags/tag929.xml><?xml version="1.0" encoding="utf-8"?>
<p:tagLst xmlns:a="http://schemas.openxmlformats.org/drawingml/2006/main" xmlns:r="http://schemas.openxmlformats.org/officeDocument/2006/relationships" xmlns:p="http://schemas.openxmlformats.org/presentationml/2006/main">
  <p:tag name="AS_UNIQUEID" val="696"/>
</p:tagLst>
</file>

<file path=ppt/tags/tag93.xml><?xml version="1.0" encoding="utf-8"?>
<p:tagLst xmlns:a="http://schemas.openxmlformats.org/drawingml/2006/main" xmlns:r="http://schemas.openxmlformats.org/officeDocument/2006/relationships" xmlns:p="http://schemas.openxmlformats.org/presentationml/2006/main">
  <p:tag name="AS_UNIQUEID" val="948"/>
</p:tagLst>
</file>

<file path=ppt/tags/tag930.xml><?xml version="1.0" encoding="utf-8"?>
<p:tagLst xmlns:a="http://schemas.openxmlformats.org/drawingml/2006/main" xmlns:r="http://schemas.openxmlformats.org/officeDocument/2006/relationships" xmlns:p="http://schemas.openxmlformats.org/presentationml/2006/main">
  <p:tag name="AS_UNIQUEID" val="697"/>
</p:tagLst>
</file>

<file path=ppt/tags/tag931.xml><?xml version="1.0" encoding="utf-8"?>
<p:tagLst xmlns:a="http://schemas.openxmlformats.org/drawingml/2006/main" xmlns:r="http://schemas.openxmlformats.org/officeDocument/2006/relationships" xmlns:p="http://schemas.openxmlformats.org/presentationml/2006/main">
  <p:tag name="AS_UNIQUEID" val="698"/>
</p:tagLst>
</file>

<file path=ppt/tags/tag932.xml><?xml version="1.0" encoding="utf-8"?>
<p:tagLst xmlns:a="http://schemas.openxmlformats.org/drawingml/2006/main" xmlns:r="http://schemas.openxmlformats.org/officeDocument/2006/relationships" xmlns:p="http://schemas.openxmlformats.org/presentationml/2006/main">
  <p:tag name="AS_UNIQUEID" val="699"/>
</p:tagLst>
</file>

<file path=ppt/tags/tag933.xml><?xml version="1.0" encoding="utf-8"?>
<p:tagLst xmlns:a="http://schemas.openxmlformats.org/drawingml/2006/main" xmlns:r="http://schemas.openxmlformats.org/officeDocument/2006/relationships" xmlns:p="http://schemas.openxmlformats.org/presentationml/2006/main">
  <p:tag name="AS_UNIQUEID" val="700"/>
</p:tagLst>
</file>

<file path=ppt/tags/tag934.xml><?xml version="1.0" encoding="utf-8"?>
<p:tagLst xmlns:a="http://schemas.openxmlformats.org/drawingml/2006/main" xmlns:r="http://schemas.openxmlformats.org/officeDocument/2006/relationships" xmlns:p="http://schemas.openxmlformats.org/presentationml/2006/main">
  <p:tag name="AS_UNIQUEID" val="701"/>
</p:tagLst>
</file>

<file path=ppt/tags/tag935.xml><?xml version="1.0" encoding="utf-8"?>
<p:tagLst xmlns:a="http://schemas.openxmlformats.org/drawingml/2006/main" xmlns:r="http://schemas.openxmlformats.org/officeDocument/2006/relationships" xmlns:p="http://schemas.openxmlformats.org/presentationml/2006/main">
  <p:tag name="AS_UNIQUEID" val="702"/>
</p:tagLst>
</file>

<file path=ppt/tags/tag936.xml><?xml version="1.0" encoding="utf-8"?>
<p:tagLst xmlns:a="http://schemas.openxmlformats.org/drawingml/2006/main" xmlns:r="http://schemas.openxmlformats.org/officeDocument/2006/relationships" xmlns:p="http://schemas.openxmlformats.org/presentationml/2006/main">
  <p:tag name="AS_UNIQUEID" val="703"/>
</p:tagLst>
</file>

<file path=ppt/tags/tag937.xml><?xml version="1.0" encoding="utf-8"?>
<p:tagLst xmlns:a="http://schemas.openxmlformats.org/drawingml/2006/main" xmlns:r="http://schemas.openxmlformats.org/officeDocument/2006/relationships" xmlns:p="http://schemas.openxmlformats.org/presentationml/2006/main">
  <p:tag name="AS_UNIQUEID" val="704"/>
</p:tagLst>
</file>

<file path=ppt/tags/tag938.xml><?xml version="1.0" encoding="utf-8"?>
<p:tagLst xmlns:a="http://schemas.openxmlformats.org/drawingml/2006/main" xmlns:r="http://schemas.openxmlformats.org/officeDocument/2006/relationships" xmlns:p="http://schemas.openxmlformats.org/presentationml/2006/main">
  <p:tag name="AS_UNIQUEID" val="705"/>
</p:tagLst>
</file>

<file path=ppt/tags/tag939.xml><?xml version="1.0" encoding="utf-8"?>
<p:tagLst xmlns:a="http://schemas.openxmlformats.org/drawingml/2006/main" xmlns:r="http://schemas.openxmlformats.org/officeDocument/2006/relationships" xmlns:p="http://schemas.openxmlformats.org/presentationml/2006/main">
  <p:tag name="AS_UNIQUEID" val="706"/>
</p:tagLst>
</file>

<file path=ppt/tags/tag94.xml><?xml version="1.0" encoding="utf-8"?>
<p:tagLst xmlns:a="http://schemas.openxmlformats.org/drawingml/2006/main" xmlns:r="http://schemas.openxmlformats.org/officeDocument/2006/relationships" xmlns:p="http://schemas.openxmlformats.org/presentationml/2006/main">
  <p:tag name="AS_UNIQUEID" val="949"/>
</p:tagLst>
</file>

<file path=ppt/tags/tag940.xml><?xml version="1.0" encoding="utf-8"?>
<p:tagLst xmlns:a="http://schemas.openxmlformats.org/drawingml/2006/main" xmlns:r="http://schemas.openxmlformats.org/officeDocument/2006/relationships" xmlns:p="http://schemas.openxmlformats.org/presentationml/2006/main">
  <p:tag name="AS_UNIQUEID" val="707"/>
</p:tagLst>
</file>

<file path=ppt/tags/tag941.xml><?xml version="1.0" encoding="utf-8"?>
<p:tagLst xmlns:a="http://schemas.openxmlformats.org/drawingml/2006/main" xmlns:r="http://schemas.openxmlformats.org/officeDocument/2006/relationships" xmlns:p="http://schemas.openxmlformats.org/presentationml/2006/main">
  <p:tag name="AS_UNIQUEID" val="709"/>
</p:tagLst>
</file>

<file path=ppt/tags/tag942.xml><?xml version="1.0" encoding="utf-8"?>
<p:tagLst xmlns:a="http://schemas.openxmlformats.org/drawingml/2006/main" xmlns:r="http://schemas.openxmlformats.org/officeDocument/2006/relationships" xmlns:p="http://schemas.openxmlformats.org/presentationml/2006/main">
  <p:tag name="AS_UNIQUEID" val="710"/>
</p:tagLst>
</file>

<file path=ppt/tags/tag943.xml><?xml version="1.0" encoding="utf-8"?>
<p:tagLst xmlns:a="http://schemas.openxmlformats.org/drawingml/2006/main" xmlns:r="http://schemas.openxmlformats.org/officeDocument/2006/relationships" xmlns:p="http://schemas.openxmlformats.org/presentationml/2006/main">
  <p:tag name="AS_UNIQUEID" val="711"/>
</p:tagLst>
</file>

<file path=ppt/tags/tag944.xml><?xml version="1.0" encoding="utf-8"?>
<p:tagLst xmlns:a="http://schemas.openxmlformats.org/drawingml/2006/main" xmlns:r="http://schemas.openxmlformats.org/officeDocument/2006/relationships" xmlns:p="http://schemas.openxmlformats.org/presentationml/2006/main">
  <p:tag name="AS_UNIQUEID" val="715"/>
</p:tagLst>
</file>

<file path=ppt/tags/tag945.xml><?xml version="1.0" encoding="utf-8"?>
<p:tagLst xmlns:a="http://schemas.openxmlformats.org/drawingml/2006/main" xmlns:r="http://schemas.openxmlformats.org/officeDocument/2006/relationships" xmlns:p="http://schemas.openxmlformats.org/presentationml/2006/main">
  <p:tag name="AS_UNIQUEID" val="716"/>
</p:tagLst>
</file>

<file path=ppt/tags/tag946.xml><?xml version="1.0" encoding="utf-8"?>
<p:tagLst xmlns:a="http://schemas.openxmlformats.org/drawingml/2006/main" xmlns:r="http://schemas.openxmlformats.org/officeDocument/2006/relationships" xmlns:p="http://schemas.openxmlformats.org/presentationml/2006/main">
  <p:tag name="AS_UNIQUEID" val="712"/>
</p:tagLst>
</file>

<file path=ppt/tags/tag947.xml><?xml version="1.0" encoding="utf-8"?>
<p:tagLst xmlns:a="http://schemas.openxmlformats.org/drawingml/2006/main" xmlns:r="http://schemas.openxmlformats.org/officeDocument/2006/relationships" xmlns:p="http://schemas.openxmlformats.org/presentationml/2006/main">
  <p:tag name="AS_UNIQUEID" val="713"/>
</p:tagLst>
</file>

<file path=ppt/tags/tag948.xml><?xml version="1.0" encoding="utf-8"?>
<p:tagLst xmlns:a="http://schemas.openxmlformats.org/drawingml/2006/main" xmlns:r="http://schemas.openxmlformats.org/officeDocument/2006/relationships" xmlns:p="http://schemas.openxmlformats.org/presentationml/2006/main">
  <p:tag name="AS_UNIQUEID" val="714"/>
</p:tagLst>
</file>

<file path=ppt/tags/tag949.xml><?xml version="1.0" encoding="utf-8"?>
<p:tagLst xmlns:a="http://schemas.openxmlformats.org/drawingml/2006/main" xmlns:r="http://schemas.openxmlformats.org/officeDocument/2006/relationships" xmlns:p="http://schemas.openxmlformats.org/presentationml/2006/main">
  <p:tag name="AS_UNIQUEID" val="718"/>
</p:tagLst>
</file>

<file path=ppt/tags/tag95.xml><?xml version="1.0" encoding="utf-8"?>
<p:tagLst xmlns:a="http://schemas.openxmlformats.org/drawingml/2006/main" xmlns:r="http://schemas.openxmlformats.org/officeDocument/2006/relationships" xmlns:p="http://schemas.openxmlformats.org/presentationml/2006/main">
  <p:tag name="AS_UNIQUEID" val="963"/>
</p:tagLst>
</file>

<file path=ppt/tags/tag950.xml><?xml version="1.0" encoding="utf-8"?>
<p:tagLst xmlns:a="http://schemas.openxmlformats.org/drawingml/2006/main" xmlns:r="http://schemas.openxmlformats.org/officeDocument/2006/relationships" xmlns:p="http://schemas.openxmlformats.org/presentationml/2006/main">
  <p:tag name="AS_UNIQUEID" val="719"/>
</p:tagLst>
</file>

<file path=ppt/tags/tag951.xml><?xml version="1.0" encoding="utf-8"?>
<p:tagLst xmlns:a="http://schemas.openxmlformats.org/drawingml/2006/main" xmlns:r="http://schemas.openxmlformats.org/officeDocument/2006/relationships" xmlns:p="http://schemas.openxmlformats.org/presentationml/2006/main">
  <p:tag name="AS_UNIQUEID" val="723"/>
</p:tagLst>
</file>

<file path=ppt/tags/tag952.xml><?xml version="1.0" encoding="utf-8"?>
<p:tagLst xmlns:a="http://schemas.openxmlformats.org/drawingml/2006/main" xmlns:r="http://schemas.openxmlformats.org/officeDocument/2006/relationships" xmlns:p="http://schemas.openxmlformats.org/presentationml/2006/main">
  <p:tag name="AS_UNIQUEID" val="724"/>
</p:tagLst>
</file>

<file path=ppt/tags/tag953.xml><?xml version="1.0" encoding="utf-8"?>
<p:tagLst xmlns:a="http://schemas.openxmlformats.org/drawingml/2006/main" xmlns:r="http://schemas.openxmlformats.org/officeDocument/2006/relationships" xmlns:p="http://schemas.openxmlformats.org/presentationml/2006/main">
  <p:tag name="AS_UNIQUEID" val="720"/>
</p:tagLst>
</file>

<file path=ppt/tags/tag954.xml><?xml version="1.0" encoding="utf-8"?>
<p:tagLst xmlns:a="http://schemas.openxmlformats.org/drawingml/2006/main" xmlns:r="http://schemas.openxmlformats.org/officeDocument/2006/relationships" xmlns:p="http://schemas.openxmlformats.org/presentationml/2006/main">
  <p:tag name="AS_UNIQUEID" val="721"/>
</p:tagLst>
</file>

<file path=ppt/tags/tag955.xml><?xml version="1.0" encoding="utf-8"?>
<p:tagLst xmlns:a="http://schemas.openxmlformats.org/drawingml/2006/main" xmlns:r="http://schemas.openxmlformats.org/officeDocument/2006/relationships" xmlns:p="http://schemas.openxmlformats.org/presentationml/2006/main">
  <p:tag name="AS_UNIQUEID" val="722"/>
</p:tagLst>
</file>

<file path=ppt/tags/tag956.xml><?xml version="1.0" encoding="utf-8"?>
<p:tagLst xmlns:a="http://schemas.openxmlformats.org/drawingml/2006/main" xmlns:r="http://schemas.openxmlformats.org/officeDocument/2006/relationships" xmlns:p="http://schemas.openxmlformats.org/presentationml/2006/main">
  <p:tag name="AS_UNIQUEID" val="726"/>
</p:tagLst>
</file>

<file path=ppt/tags/tag957.xml><?xml version="1.0" encoding="utf-8"?>
<p:tagLst xmlns:a="http://schemas.openxmlformats.org/drawingml/2006/main" xmlns:r="http://schemas.openxmlformats.org/officeDocument/2006/relationships" xmlns:p="http://schemas.openxmlformats.org/presentationml/2006/main">
  <p:tag name="AS_UNIQUEID" val="727"/>
</p:tagLst>
</file>

<file path=ppt/tags/tag958.xml><?xml version="1.0" encoding="utf-8"?>
<p:tagLst xmlns:a="http://schemas.openxmlformats.org/drawingml/2006/main" xmlns:r="http://schemas.openxmlformats.org/officeDocument/2006/relationships" xmlns:p="http://schemas.openxmlformats.org/presentationml/2006/main">
  <p:tag name="AS_UNIQUEID" val="728"/>
</p:tagLst>
</file>

<file path=ppt/tags/tag959.xml><?xml version="1.0" encoding="utf-8"?>
<p:tagLst xmlns:a="http://schemas.openxmlformats.org/drawingml/2006/main" xmlns:r="http://schemas.openxmlformats.org/officeDocument/2006/relationships" xmlns:p="http://schemas.openxmlformats.org/presentationml/2006/main">
  <p:tag name="AS_UNIQUEID" val="732"/>
</p:tagLst>
</file>

<file path=ppt/tags/tag96.xml><?xml version="1.0" encoding="utf-8"?>
<p:tagLst xmlns:a="http://schemas.openxmlformats.org/drawingml/2006/main" xmlns:r="http://schemas.openxmlformats.org/officeDocument/2006/relationships" xmlns:p="http://schemas.openxmlformats.org/presentationml/2006/main">
  <p:tag name="AS_UNIQUEID" val="964"/>
</p:tagLst>
</file>

<file path=ppt/tags/tag960.xml><?xml version="1.0" encoding="utf-8"?>
<p:tagLst xmlns:a="http://schemas.openxmlformats.org/drawingml/2006/main" xmlns:r="http://schemas.openxmlformats.org/officeDocument/2006/relationships" xmlns:p="http://schemas.openxmlformats.org/presentationml/2006/main">
  <p:tag name="AS_UNIQUEID" val="729"/>
</p:tagLst>
</file>

<file path=ppt/tags/tag961.xml><?xml version="1.0" encoding="utf-8"?>
<p:tagLst xmlns:a="http://schemas.openxmlformats.org/drawingml/2006/main" xmlns:r="http://schemas.openxmlformats.org/officeDocument/2006/relationships" xmlns:p="http://schemas.openxmlformats.org/presentationml/2006/main">
  <p:tag name="AS_UNIQUEID" val="730"/>
</p:tagLst>
</file>

<file path=ppt/tags/tag962.xml><?xml version="1.0" encoding="utf-8"?>
<p:tagLst xmlns:a="http://schemas.openxmlformats.org/drawingml/2006/main" xmlns:r="http://schemas.openxmlformats.org/officeDocument/2006/relationships" xmlns:p="http://schemas.openxmlformats.org/presentationml/2006/main">
  <p:tag name="AS_UNIQUEID" val="731"/>
</p:tagLst>
</file>

<file path=ppt/tags/tag963.xml><?xml version="1.0" encoding="utf-8"?>
<p:tagLst xmlns:a="http://schemas.openxmlformats.org/drawingml/2006/main" xmlns:r="http://schemas.openxmlformats.org/officeDocument/2006/relationships" xmlns:p="http://schemas.openxmlformats.org/presentationml/2006/main">
  <p:tag name="AS_UNIQUEID" val="734"/>
</p:tagLst>
</file>

<file path=ppt/tags/tag964.xml><?xml version="1.0" encoding="utf-8"?>
<p:tagLst xmlns:a="http://schemas.openxmlformats.org/drawingml/2006/main" xmlns:r="http://schemas.openxmlformats.org/officeDocument/2006/relationships" xmlns:p="http://schemas.openxmlformats.org/presentationml/2006/main">
  <p:tag name="AS_UNIQUEID" val="735"/>
</p:tagLst>
</file>

<file path=ppt/tags/tag965.xml><?xml version="1.0" encoding="utf-8"?>
<p:tagLst xmlns:a="http://schemas.openxmlformats.org/drawingml/2006/main" xmlns:r="http://schemas.openxmlformats.org/officeDocument/2006/relationships" xmlns:p="http://schemas.openxmlformats.org/presentationml/2006/main">
  <p:tag name="AS_UNIQUEID" val="736"/>
</p:tagLst>
</file>

<file path=ppt/tags/tag966.xml><?xml version="1.0" encoding="utf-8"?>
<p:tagLst xmlns:a="http://schemas.openxmlformats.org/drawingml/2006/main" xmlns:r="http://schemas.openxmlformats.org/officeDocument/2006/relationships" xmlns:p="http://schemas.openxmlformats.org/presentationml/2006/main">
  <p:tag name="AS_UNIQUEID" val="737"/>
</p:tagLst>
</file>

<file path=ppt/tags/tag967.xml><?xml version="1.0" encoding="utf-8"?>
<p:tagLst xmlns:a="http://schemas.openxmlformats.org/drawingml/2006/main" xmlns:r="http://schemas.openxmlformats.org/officeDocument/2006/relationships" xmlns:p="http://schemas.openxmlformats.org/presentationml/2006/main">
  <p:tag name="AS_UNIQUEID" val="738"/>
</p:tagLst>
</file>

<file path=ppt/tags/tag968.xml><?xml version="1.0" encoding="utf-8"?>
<p:tagLst xmlns:a="http://schemas.openxmlformats.org/drawingml/2006/main" xmlns:r="http://schemas.openxmlformats.org/officeDocument/2006/relationships" xmlns:p="http://schemas.openxmlformats.org/presentationml/2006/main">
  <p:tag name="AS_UNIQUEID" val="739"/>
</p:tagLst>
</file>

<file path=ppt/tags/tag969.xml><?xml version="1.0" encoding="utf-8"?>
<p:tagLst xmlns:a="http://schemas.openxmlformats.org/drawingml/2006/main" xmlns:r="http://schemas.openxmlformats.org/officeDocument/2006/relationships" xmlns:p="http://schemas.openxmlformats.org/presentationml/2006/main">
  <p:tag name="AS_UNIQUEID" val="740"/>
</p:tagLst>
</file>

<file path=ppt/tags/tag97.xml><?xml version="1.0" encoding="utf-8"?>
<p:tagLst xmlns:a="http://schemas.openxmlformats.org/drawingml/2006/main" xmlns:r="http://schemas.openxmlformats.org/officeDocument/2006/relationships" xmlns:p="http://schemas.openxmlformats.org/presentationml/2006/main">
  <p:tag name="AS_UNIQUEID" val="965"/>
</p:tagLst>
</file>

<file path=ppt/tags/tag970.xml><?xml version="1.0" encoding="utf-8"?>
<p:tagLst xmlns:a="http://schemas.openxmlformats.org/drawingml/2006/main" xmlns:r="http://schemas.openxmlformats.org/officeDocument/2006/relationships" xmlns:p="http://schemas.openxmlformats.org/presentationml/2006/main">
  <p:tag name="AS_UNIQUEID" val="741"/>
</p:tagLst>
</file>

<file path=ppt/tags/tag971.xml><?xml version="1.0" encoding="utf-8"?>
<p:tagLst xmlns:a="http://schemas.openxmlformats.org/drawingml/2006/main" xmlns:r="http://schemas.openxmlformats.org/officeDocument/2006/relationships" xmlns:p="http://schemas.openxmlformats.org/presentationml/2006/main">
  <p:tag name="AS_UNIQUEID" val="742"/>
</p:tagLst>
</file>

<file path=ppt/tags/tag972.xml><?xml version="1.0" encoding="utf-8"?>
<p:tagLst xmlns:a="http://schemas.openxmlformats.org/drawingml/2006/main" xmlns:r="http://schemas.openxmlformats.org/officeDocument/2006/relationships" xmlns:p="http://schemas.openxmlformats.org/presentationml/2006/main">
  <p:tag name="AS_UNIQUEID" val="743"/>
</p:tagLst>
</file>

<file path=ppt/tags/tag973.xml><?xml version="1.0" encoding="utf-8"?>
<p:tagLst xmlns:a="http://schemas.openxmlformats.org/drawingml/2006/main" xmlns:r="http://schemas.openxmlformats.org/officeDocument/2006/relationships" xmlns:p="http://schemas.openxmlformats.org/presentationml/2006/main">
  <p:tag name="AS_UNIQUEID" val="744"/>
</p:tagLst>
</file>

<file path=ppt/tags/tag974.xml><?xml version="1.0" encoding="utf-8"?>
<p:tagLst xmlns:a="http://schemas.openxmlformats.org/drawingml/2006/main" xmlns:r="http://schemas.openxmlformats.org/officeDocument/2006/relationships" xmlns:p="http://schemas.openxmlformats.org/presentationml/2006/main">
  <p:tag name="AS_UNIQUEID" val="745"/>
</p:tagLst>
</file>

<file path=ppt/tags/tag975.xml><?xml version="1.0" encoding="utf-8"?>
<p:tagLst xmlns:a="http://schemas.openxmlformats.org/drawingml/2006/main" xmlns:r="http://schemas.openxmlformats.org/officeDocument/2006/relationships" xmlns:p="http://schemas.openxmlformats.org/presentationml/2006/main">
  <p:tag name="AS_UNIQUEID" val="746"/>
</p:tagLst>
</file>

<file path=ppt/tags/tag976.xml><?xml version="1.0" encoding="utf-8"?>
<p:tagLst xmlns:a="http://schemas.openxmlformats.org/drawingml/2006/main" xmlns:r="http://schemas.openxmlformats.org/officeDocument/2006/relationships" xmlns:p="http://schemas.openxmlformats.org/presentationml/2006/main">
  <p:tag name="AS_UNIQUEID" val="747"/>
</p:tagLst>
</file>

<file path=ppt/tags/tag977.xml><?xml version="1.0" encoding="utf-8"?>
<p:tagLst xmlns:a="http://schemas.openxmlformats.org/drawingml/2006/main" xmlns:r="http://schemas.openxmlformats.org/officeDocument/2006/relationships" xmlns:p="http://schemas.openxmlformats.org/presentationml/2006/main">
  <p:tag name="AS_UNIQUEID" val="748"/>
</p:tagLst>
</file>

<file path=ppt/tags/tag978.xml><?xml version="1.0" encoding="utf-8"?>
<p:tagLst xmlns:a="http://schemas.openxmlformats.org/drawingml/2006/main" xmlns:r="http://schemas.openxmlformats.org/officeDocument/2006/relationships" xmlns:p="http://schemas.openxmlformats.org/presentationml/2006/main">
  <p:tag name="AS_UNIQUEID" val="749"/>
</p:tagLst>
</file>

<file path=ppt/tags/tag979.xml><?xml version="1.0" encoding="utf-8"?>
<p:tagLst xmlns:a="http://schemas.openxmlformats.org/drawingml/2006/main" xmlns:r="http://schemas.openxmlformats.org/officeDocument/2006/relationships" xmlns:p="http://schemas.openxmlformats.org/presentationml/2006/main">
  <p:tag name="AS_UNIQUEID" val="750"/>
</p:tagLst>
</file>

<file path=ppt/tags/tag98.xml><?xml version="1.0" encoding="utf-8"?>
<p:tagLst xmlns:a="http://schemas.openxmlformats.org/drawingml/2006/main" xmlns:r="http://schemas.openxmlformats.org/officeDocument/2006/relationships" xmlns:p="http://schemas.openxmlformats.org/presentationml/2006/main">
  <p:tag name="AS_UNIQUEID" val="966"/>
</p:tagLst>
</file>

<file path=ppt/tags/tag980.xml><?xml version="1.0" encoding="utf-8"?>
<p:tagLst xmlns:a="http://schemas.openxmlformats.org/drawingml/2006/main" xmlns:r="http://schemas.openxmlformats.org/officeDocument/2006/relationships" xmlns:p="http://schemas.openxmlformats.org/presentationml/2006/main">
  <p:tag name="AS_UNIQUEID" val="751"/>
</p:tagLst>
</file>

<file path=ppt/tags/tag981.xml><?xml version="1.0" encoding="utf-8"?>
<p:tagLst xmlns:a="http://schemas.openxmlformats.org/drawingml/2006/main" xmlns:r="http://schemas.openxmlformats.org/officeDocument/2006/relationships" xmlns:p="http://schemas.openxmlformats.org/presentationml/2006/main">
  <p:tag name="AS_UNIQUEID" val="752"/>
</p:tagLst>
</file>

<file path=ppt/tags/tag982.xml><?xml version="1.0" encoding="utf-8"?>
<p:tagLst xmlns:a="http://schemas.openxmlformats.org/drawingml/2006/main" xmlns:r="http://schemas.openxmlformats.org/officeDocument/2006/relationships" xmlns:p="http://schemas.openxmlformats.org/presentationml/2006/main">
  <p:tag name="AS_UNIQUEID" val="753"/>
</p:tagLst>
</file>

<file path=ppt/tags/tag983.xml><?xml version="1.0" encoding="utf-8"?>
<p:tagLst xmlns:a="http://schemas.openxmlformats.org/drawingml/2006/main" xmlns:r="http://schemas.openxmlformats.org/officeDocument/2006/relationships" xmlns:p="http://schemas.openxmlformats.org/presentationml/2006/main">
  <p:tag name="AS_UNIQUEID" val="754"/>
</p:tagLst>
</file>

<file path=ppt/tags/tag984.xml><?xml version="1.0" encoding="utf-8"?>
<p:tagLst xmlns:a="http://schemas.openxmlformats.org/drawingml/2006/main" xmlns:r="http://schemas.openxmlformats.org/officeDocument/2006/relationships" xmlns:p="http://schemas.openxmlformats.org/presentationml/2006/main">
  <p:tag name="AS_UNIQUEID" val="756"/>
</p:tagLst>
</file>

<file path=ppt/tags/tag985.xml><?xml version="1.0" encoding="utf-8"?>
<p:tagLst xmlns:a="http://schemas.openxmlformats.org/drawingml/2006/main" xmlns:r="http://schemas.openxmlformats.org/officeDocument/2006/relationships" xmlns:p="http://schemas.openxmlformats.org/presentationml/2006/main">
  <p:tag name="AS_UNIQUEID" val="757"/>
</p:tagLst>
</file>

<file path=ppt/tags/tag986.xml><?xml version="1.0" encoding="utf-8"?>
<p:tagLst xmlns:a="http://schemas.openxmlformats.org/drawingml/2006/main" xmlns:r="http://schemas.openxmlformats.org/officeDocument/2006/relationships" xmlns:p="http://schemas.openxmlformats.org/presentationml/2006/main">
  <p:tag name="AS_UNIQUEID" val="758"/>
</p:tagLst>
</file>

<file path=ppt/tags/tag987.xml><?xml version="1.0" encoding="utf-8"?>
<p:tagLst xmlns:a="http://schemas.openxmlformats.org/drawingml/2006/main" xmlns:r="http://schemas.openxmlformats.org/officeDocument/2006/relationships" xmlns:p="http://schemas.openxmlformats.org/presentationml/2006/main">
  <p:tag name="AS_UNIQUEID" val="762"/>
</p:tagLst>
</file>

<file path=ppt/tags/tag988.xml><?xml version="1.0" encoding="utf-8"?>
<p:tagLst xmlns:a="http://schemas.openxmlformats.org/drawingml/2006/main" xmlns:r="http://schemas.openxmlformats.org/officeDocument/2006/relationships" xmlns:p="http://schemas.openxmlformats.org/presentationml/2006/main">
  <p:tag name="AS_UNIQUEID" val="763"/>
</p:tagLst>
</file>

<file path=ppt/tags/tag989.xml><?xml version="1.0" encoding="utf-8"?>
<p:tagLst xmlns:a="http://schemas.openxmlformats.org/drawingml/2006/main" xmlns:r="http://schemas.openxmlformats.org/officeDocument/2006/relationships" xmlns:p="http://schemas.openxmlformats.org/presentationml/2006/main">
  <p:tag name="AS_UNIQUEID" val="759"/>
</p:tagLst>
</file>

<file path=ppt/tags/tag99.xml><?xml version="1.0" encoding="utf-8"?>
<p:tagLst xmlns:a="http://schemas.openxmlformats.org/drawingml/2006/main" xmlns:r="http://schemas.openxmlformats.org/officeDocument/2006/relationships" xmlns:p="http://schemas.openxmlformats.org/presentationml/2006/main">
  <p:tag name="AS_UNIQUEID" val="967"/>
</p:tagLst>
</file>

<file path=ppt/tags/tag990.xml><?xml version="1.0" encoding="utf-8"?>
<p:tagLst xmlns:a="http://schemas.openxmlformats.org/drawingml/2006/main" xmlns:r="http://schemas.openxmlformats.org/officeDocument/2006/relationships" xmlns:p="http://schemas.openxmlformats.org/presentationml/2006/main">
  <p:tag name="AS_UNIQUEID" val="760"/>
</p:tagLst>
</file>

<file path=ppt/tags/tag991.xml><?xml version="1.0" encoding="utf-8"?>
<p:tagLst xmlns:a="http://schemas.openxmlformats.org/drawingml/2006/main" xmlns:r="http://schemas.openxmlformats.org/officeDocument/2006/relationships" xmlns:p="http://schemas.openxmlformats.org/presentationml/2006/main">
  <p:tag name="AS_UNIQUEID" val="761"/>
</p:tagLst>
</file>

<file path=ppt/tags/tag992.xml><?xml version="1.0" encoding="utf-8"?>
<p:tagLst xmlns:a="http://schemas.openxmlformats.org/drawingml/2006/main" xmlns:r="http://schemas.openxmlformats.org/officeDocument/2006/relationships" xmlns:p="http://schemas.openxmlformats.org/presentationml/2006/main">
  <p:tag name="AS_UNIQUEID" val="765"/>
</p:tagLst>
</file>

<file path=ppt/tags/tag993.xml><?xml version="1.0" encoding="utf-8"?>
<p:tagLst xmlns:a="http://schemas.openxmlformats.org/drawingml/2006/main" xmlns:r="http://schemas.openxmlformats.org/officeDocument/2006/relationships" xmlns:p="http://schemas.openxmlformats.org/presentationml/2006/main">
  <p:tag name="AS_UNIQUEID" val="766"/>
</p:tagLst>
</file>

<file path=ppt/tags/tag994.xml><?xml version="1.0" encoding="utf-8"?>
<p:tagLst xmlns:a="http://schemas.openxmlformats.org/drawingml/2006/main" xmlns:r="http://schemas.openxmlformats.org/officeDocument/2006/relationships" xmlns:p="http://schemas.openxmlformats.org/presentationml/2006/main">
  <p:tag name="AS_UNIQUEID" val="770"/>
</p:tagLst>
</file>

<file path=ppt/tags/tag995.xml><?xml version="1.0" encoding="utf-8"?>
<p:tagLst xmlns:a="http://schemas.openxmlformats.org/drawingml/2006/main" xmlns:r="http://schemas.openxmlformats.org/officeDocument/2006/relationships" xmlns:p="http://schemas.openxmlformats.org/presentationml/2006/main">
  <p:tag name="AS_UNIQUEID" val="771"/>
</p:tagLst>
</file>

<file path=ppt/tags/tag996.xml><?xml version="1.0" encoding="utf-8"?>
<p:tagLst xmlns:a="http://schemas.openxmlformats.org/drawingml/2006/main" xmlns:r="http://schemas.openxmlformats.org/officeDocument/2006/relationships" xmlns:p="http://schemas.openxmlformats.org/presentationml/2006/main">
  <p:tag name="AS_UNIQUEID" val="767"/>
</p:tagLst>
</file>

<file path=ppt/tags/tag997.xml><?xml version="1.0" encoding="utf-8"?>
<p:tagLst xmlns:a="http://schemas.openxmlformats.org/drawingml/2006/main" xmlns:r="http://schemas.openxmlformats.org/officeDocument/2006/relationships" xmlns:p="http://schemas.openxmlformats.org/presentationml/2006/main">
  <p:tag name="AS_UNIQUEID" val="768"/>
</p:tagLst>
</file>

<file path=ppt/tags/tag998.xml><?xml version="1.0" encoding="utf-8"?>
<p:tagLst xmlns:a="http://schemas.openxmlformats.org/drawingml/2006/main" xmlns:r="http://schemas.openxmlformats.org/officeDocument/2006/relationships" xmlns:p="http://schemas.openxmlformats.org/presentationml/2006/main">
  <p:tag name="AS_UNIQUEID" val="769"/>
</p:tagLst>
</file>

<file path=ppt/tags/tag999.xml><?xml version="1.0" encoding="utf-8"?>
<p:tagLst xmlns:a="http://schemas.openxmlformats.org/drawingml/2006/main" xmlns:r="http://schemas.openxmlformats.org/officeDocument/2006/relationships" xmlns:p="http://schemas.openxmlformats.org/presentationml/2006/main">
  <p:tag name="AS_UNIQUEID" val="77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xmlns:r="http://schemas.openxmlformats.org/officeDocument/2006/relationship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6068</Words>
  <Application>Microsoft Office PowerPoint</Application>
  <PresentationFormat>全屏显示(4:3)</PresentationFormat>
  <Paragraphs>872</Paragraphs>
  <Slides>81</Slides>
  <Notes>55</Notes>
  <HiddenSlides>0</HiddenSlides>
  <MMClips>4</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83" baseType="lpstr">
      <vt:lpstr>Office 主题</vt:lpstr>
      <vt:lpstr>Visio</vt:lpstr>
      <vt:lpstr>海康威视-摄像机选型</vt:lpstr>
      <vt:lpstr>目录</vt:lpstr>
      <vt:lpstr>摄像机选型</vt:lpstr>
      <vt:lpstr>室内摄像机</vt:lpstr>
      <vt:lpstr>室外摄像机</vt:lpstr>
      <vt:lpstr>摄像机选型</vt:lpstr>
      <vt:lpstr>传输信号</vt:lpstr>
      <vt:lpstr>传感器</vt:lpstr>
      <vt:lpstr>清晰度</vt:lpstr>
      <vt:lpstr>日夜切换模式</vt:lpstr>
      <vt:lpstr>背光补偿</vt:lpstr>
      <vt:lpstr>宽动态</vt:lpstr>
      <vt:lpstr>宽动态的应用环境</vt:lpstr>
      <vt:lpstr>低照度</vt:lpstr>
      <vt:lpstr>数字降噪</vt:lpstr>
      <vt:lpstr>低照度的应用环境</vt:lpstr>
      <vt:lpstr>红外</vt:lpstr>
      <vt:lpstr>红外的应用环境</vt:lpstr>
      <vt:lpstr>强光抑制</vt:lpstr>
      <vt:lpstr>强光抑制的应用环境</vt:lpstr>
      <vt:lpstr>防暴</vt:lpstr>
      <vt:lpstr>智能分析</vt:lpstr>
      <vt:lpstr>热成像</vt:lpstr>
      <vt:lpstr>热成像应用</vt:lpstr>
      <vt:lpstr>自动跟踪</vt:lpstr>
      <vt:lpstr>摄像机选型</vt:lpstr>
      <vt:lpstr>PowerPoint 演示文稿</vt:lpstr>
      <vt:lpstr>镜头景深选择</vt:lpstr>
      <vt:lpstr>镜头视场角选择</vt:lpstr>
      <vt:lpstr>镜头焦距的选择</vt:lpstr>
      <vt:lpstr>监控距离与焦距的关系</vt:lpstr>
      <vt:lpstr>球机镜头倍率的选择</vt:lpstr>
      <vt:lpstr>摄像机选型</vt:lpstr>
      <vt:lpstr>PowerPoint 演示文稿</vt:lpstr>
      <vt:lpstr>枪机配件</vt:lpstr>
      <vt:lpstr>半球配件</vt:lpstr>
      <vt:lpstr>筒机配件</vt:lpstr>
      <vt:lpstr>球机支架</vt:lpstr>
      <vt:lpstr>目录</vt:lpstr>
      <vt:lpstr>为什么看不清？</vt:lpstr>
      <vt:lpstr>如何解决：高清产品解决方案</vt:lpstr>
      <vt:lpstr>高清产品解决方案一：模拟高线</vt:lpstr>
      <vt:lpstr>高清产品解决方案二：网络高清</vt:lpstr>
      <vt:lpstr>高清产品解决方案三：数字高清</vt:lpstr>
      <vt:lpstr>四种视频监控方案对比</vt:lpstr>
      <vt:lpstr>目录</vt:lpstr>
      <vt:lpstr>产品聚焦</vt:lpstr>
      <vt:lpstr>模拟高线摄像机</vt:lpstr>
      <vt:lpstr>模拟高线摄像机</vt:lpstr>
      <vt:lpstr>模拟高线摄像机</vt:lpstr>
      <vt:lpstr>模拟高线摄像机</vt:lpstr>
      <vt:lpstr>PowerPoint 演示文稿</vt:lpstr>
      <vt:lpstr>产品聚焦</vt:lpstr>
      <vt:lpstr>VGA——X33系列</vt:lpstr>
      <vt:lpstr>VGA——X33系列</vt:lpstr>
      <vt:lpstr>百万像素——X64系列</vt:lpstr>
      <vt:lpstr>百万像素——X64系列</vt:lpstr>
      <vt:lpstr>2百万像素——X55系列</vt:lpstr>
      <vt:lpstr>2百万像素——X55系列</vt:lpstr>
      <vt:lpstr>小威士</vt:lpstr>
      <vt:lpstr>产品聚焦</vt:lpstr>
      <vt:lpstr>球机</vt:lpstr>
      <vt:lpstr>球机</vt:lpstr>
      <vt:lpstr>球机</vt:lpstr>
      <vt:lpstr>球机</vt:lpstr>
      <vt:lpstr>摄像机选型</vt:lpstr>
      <vt:lpstr>小区楼宇</vt:lpstr>
      <vt:lpstr>监控场景需求分析</vt:lpstr>
      <vt:lpstr>模拟高线产品方案特点</vt:lpstr>
      <vt:lpstr>模拟高线产品</vt:lpstr>
      <vt:lpstr>金融营业网点</vt:lpstr>
      <vt:lpstr>监控场景需求分析</vt:lpstr>
      <vt:lpstr>模拟高线产品方案特点</vt:lpstr>
      <vt:lpstr>模拟高线产品</vt:lpstr>
      <vt:lpstr>网络高清产品方案</vt:lpstr>
      <vt:lpstr>网络高清产品</vt:lpstr>
      <vt:lpstr>平安城市</vt:lpstr>
      <vt:lpstr>监控场景需求分析</vt:lpstr>
      <vt:lpstr>网络高清产品方案</vt:lpstr>
      <vt:lpstr>网络高清产品</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前端产品选型及产品聚焦</dc:title>
  <dc:creator>黄亚飞</dc:creator>
  <cp:lastModifiedBy>LEGION</cp:lastModifiedBy>
  <cp:revision>6</cp:revision>
  <dcterms:created xsi:type="dcterms:W3CDTF">2015-11-18T05:45:08Z</dcterms:created>
  <dcterms:modified xsi:type="dcterms:W3CDTF">2020-11-27T04:22:11Z</dcterms:modified>
</cp:coreProperties>
</file>